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44"/>
  </p:notesMasterIdLst>
  <p:handoutMasterIdLst>
    <p:handoutMasterId r:id="rId45"/>
  </p:handoutMasterIdLst>
  <p:sldIdLst>
    <p:sldId id="256" r:id="rId2"/>
    <p:sldId id="435" r:id="rId3"/>
    <p:sldId id="489" r:id="rId4"/>
    <p:sldId id="490" r:id="rId5"/>
    <p:sldId id="471" r:id="rId6"/>
    <p:sldId id="424" r:id="rId7"/>
    <p:sldId id="393" r:id="rId8"/>
    <p:sldId id="405" r:id="rId9"/>
    <p:sldId id="487" r:id="rId10"/>
    <p:sldId id="488" r:id="rId11"/>
    <p:sldId id="418" r:id="rId12"/>
    <p:sldId id="423" r:id="rId13"/>
    <p:sldId id="407" r:id="rId14"/>
    <p:sldId id="415" r:id="rId15"/>
    <p:sldId id="472" r:id="rId16"/>
    <p:sldId id="473" r:id="rId17"/>
    <p:sldId id="477" r:id="rId18"/>
    <p:sldId id="416" r:id="rId19"/>
    <p:sldId id="432" r:id="rId20"/>
    <p:sldId id="448" r:id="rId21"/>
    <p:sldId id="322" r:id="rId22"/>
    <p:sldId id="383" r:id="rId23"/>
    <p:sldId id="385" r:id="rId24"/>
    <p:sldId id="396" r:id="rId25"/>
    <p:sldId id="298" r:id="rId26"/>
    <p:sldId id="362" r:id="rId27"/>
    <p:sldId id="486" r:id="rId28"/>
    <p:sldId id="303" r:id="rId29"/>
    <p:sldId id="315" r:id="rId30"/>
    <p:sldId id="479" r:id="rId31"/>
    <p:sldId id="431" r:id="rId32"/>
    <p:sldId id="483" r:id="rId33"/>
    <p:sldId id="484" r:id="rId34"/>
    <p:sldId id="463" r:id="rId35"/>
    <p:sldId id="481" r:id="rId36"/>
    <p:sldId id="485" r:id="rId37"/>
    <p:sldId id="475" r:id="rId38"/>
    <p:sldId id="476" r:id="rId39"/>
    <p:sldId id="493" r:id="rId40"/>
    <p:sldId id="494" r:id="rId41"/>
    <p:sldId id="491" r:id="rId42"/>
    <p:sldId id="492" r:id="rId43"/>
  </p:sldIdLst>
  <p:sldSz cx="9144000" cy="6858000" type="screen4x3"/>
  <p:notesSz cx="7099300" cy="10234613"/>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5pPr>
    <a:lvl6pPr marL="2286000" algn="l" defTabSz="914400" rtl="0" eaLnBrk="1" latinLnBrk="0" hangingPunct="1">
      <a:defRPr kern="1200">
        <a:solidFill>
          <a:schemeClr val="tx1"/>
        </a:solidFill>
        <a:latin typeface="Garamond" panose="02020404030301010803" pitchFamily="18" charset="0"/>
        <a:ea typeface="+mn-ea"/>
        <a:cs typeface="+mn-cs"/>
      </a:defRPr>
    </a:lvl6pPr>
    <a:lvl7pPr marL="2743200" algn="l" defTabSz="914400" rtl="0" eaLnBrk="1" latinLnBrk="0" hangingPunct="1">
      <a:defRPr kern="1200">
        <a:solidFill>
          <a:schemeClr val="tx1"/>
        </a:solidFill>
        <a:latin typeface="Garamond" panose="02020404030301010803" pitchFamily="18" charset="0"/>
        <a:ea typeface="+mn-ea"/>
        <a:cs typeface="+mn-cs"/>
      </a:defRPr>
    </a:lvl7pPr>
    <a:lvl8pPr marL="3200400" algn="l" defTabSz="914400" rtl="0" eaLnBrk="1" latinLnBrk="0" hangingPunct="1">
      <a:defRPr kern="1200">
        <a:solidFill>
          <a:schemeClr val="tx1"/>
        </a:solidFill>
        <a:latin typeface="Garamond" panose="02020404030301010803" pitchFamily="18" charset="0"/>
        <a:ea typeface="+mn-ea"/>
        <a:cs typeface="+mn-cs"/>
      </a:defRPr>
    </a:lvl8pPr>
    <a:lvl9pPr marL="3657600" algn="l" defTabSz="914400" rtl="0" eaLnBrk="1" latinLnBrk="0" hangingPunct="1">
      <a:defRPr kern="1200">
        <a:solidFill>
          <a:schemeClr val="tx1"/>
        </a:solidFill>
        <a:latin typeface="Garamond" panose="02020404030301010803" pitchFamily="18" charset="0"/>
        <a:ea typeface="+mn-ea"/>
        <a:cs typeface="+mn-cs"/>
      </a:defRPr>
    </a:lvl9pPr>
  </p:defaultTextStyle>
  <p:extLst>
    <p:ext uri="{521415D9-36F7-43E2-AB2F-B90AF26B5E84}">
      <p14:sectionLst xmlns:p14="http://schemas.microsoft.com/office/powerpoint/2010/main">
        <p14:section name="Default Section" id="{1F9E1E71-8607-489A-92D7-A1F3F1DFCAD0}">
          <p14:sldIdLst>
            <p14:sldId id="256"/>
            <p14:sldId id="435"/>
            <p14:sldId id="489"/>
            <p14:sldId id="490"/>
            <p14:sldId id="471"/>
            <p14:sldId id="424"/>
            <p14:sldId id="393"/>
            <p14:sldId id="405"/>
            <p14:sldId id="487"/>
            <p14:sldId id="488"/>
            <p14:sldId id="418"/>
            <p14:sldId id="423"/>
            <p14:sldId id="407"/>
            <p14:sldId id="415"/>
            <p14:sldId id="472"/>
            <p14:sldId id="473"/>
            <p14:sldId id="477"/>
            <p14:sldId id="416"/>
            <p14:sldId id="432"/>
            <p14:sldId id="448"/>
            <p14:sldId id="322"/>
            <p14:sldId id="383"/>
            <p14:sldId id="385"/>
            <p14:sldId id="396"/>
            <p14:sldId id="298"/>
            <p14:sldId id="362"/>
            <p14:sldId id="486"/>
            <p14:sldId id="303"/>
            <p14:sldId id="315"/>
            <p14:sldId id="479"/>
            <p14:sldId id="431"/>
            <p14:sldId id="483"/>
            <p14:sldId id="484"/>
            <p14:sldId id="463"/>
            <p14:sldId id="481"/>
            <p14:sldId id="485"/>
            <p14:sldId id="475"/>
            <p14:sldId id="476"/>
            <p14:sldId id="493"/>
            <p14:sldId id="494"/>
            <p14:sldId id="491"/>
            <p14:sldId id="4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90" autoAdjust="0"/>
    <p:restoredTop sz="90932" autoAdjust="0"/>
  </p:normalViewPr>
  <p:slideViewPr>
    <p:cSldViewPr>
      <p:cViewPr varScale="1">
        <p:scale>
          <a:sx n="61" d="100"/>
          <a:sy n="61" d="100"/>
        </p:scale>
        <p:origin x="1272" y="44"/>
      </p:cViewPr>
      <p:guideLst>
        <p:guide orient="horz" pos="2160"/>
        <p:guide pos="2880"/>
      </p:guideLst>
    </p:cSldViewPr>
  </p:slideViewPr>
  <p:outlineViewPr>
    <p:cViewPr>
      <p:scale>
        <a:sx n="33" d="100"/>
        <a:sy n="33" d="100"/>
      </p:scale>
      <p:origin x="0" y="1596"/>
    </p:cViewPr>
  </p:outlineViewPr>
  <p:notesTextViewPr>
    <p:cViewPr>
      <p:scale>
        <a:sx n="100" d="100"/>
        <a:sy n="100" d="100"/>
      </p:scale>
      <p:origin x="0" y="0"/>
    </p:cViewPr>
  </p:notesTextViewPr>
  <p:sorterViewPr>
    <p:cViewPr>
      <p:scale>
        <a:sx n="66" d="100"/>
        <a:sy n="66" d="100"/>
      </p:scale>
      <p:origin x="0" y="-3084"/>
    </p:cViewPr>
  </p:sorterViewPr>
  <p:notesViewPr>
    <p:cSldViewPr>
      <p:cViewPr>
        <p:scale>
          <a:sx n="100" d="100"/>
          <a:sy n="100" d="100"/>
        </p:scale>
        <p:origin x="-792" y="-72"/>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ata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ata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svg"/><Relationship Id="rId16" Type="http://schemas.openxmlformats.org/officeDocument/2006/relationships/image" Target="../media/image60.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svg"/><Relationship Id="rId16" Type="http://schemas.openxmlformats.org/officeDocument/2006/relationships/image" Target="../media/image60.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310C89-D8C8-4218-AB99-255C5DC19E19}" type="doc">
      <dgm:prSet loTypeId="urn:microsoft.com/office/officeart/2005/8/layout/default" loCatId="list" qsTypeId="urn:microsoft.com/office/officeart/2005/8/quickstyle/simple5" qsCatId="simple" csTypeId="urn:microsoft.com/office/officeart/2005/8/colors/accent1_2" csCatId="accent1"/>
      <dgm:spPr/>
      <dgm:t>
        <a:bodyPr/>
        <a:lstStyle/>
        <a:p>
          <a:endParaRPr lang="en-US"/>
        </a:p>
      </dgm:t>
    </dgm:pt>
    <dgm:pt modelId="{5A3FA99B-469E-4F41-87A3-BE8ACCCF6ACF}">
      <dgm:prSet/>
      <dgm:spPr/>
      <dgm:t>
        <a:bodyPr/>
        <a:lstStyle/>
        <a:p>
          <a:r>
            <a:rPr lang="en-US"/>
            <a:t>Our students are continuously learning.</a:t>
          </a:r>
        </a:p>
      </dgm:t>
    </dgm:pt>
    <dgm:pt modelId="{41B1357F-6510-4898-9237-C76CAF7DC467}" type="parTrans" cxnId="{C742A750-402F-4797-B79F-B51540CFF049}">
      <dgm:prSet/>
      <dgm:spPr/>
      <dgm:t>
        <a:bodyPr/>
        <a:lstStyle/>
        <a:p>
          <a:endParaRPr lang="en-US"/>
        </a:p>
      </dgm:t>
    </dgm:pt>
    <dgm:pt modelId="{211D4051-EF3A-456A-A57E-0A1DE0D5566F}" type="sibTrans" cxnId="{C742A750-402F-4797-B79F-B51540CFF049}">
      <dgm:prSet/>
      <dgm:spPr/>
      <dgm:t>
        <a:bodyPr/>
        <a:lstStyle/>
        <a:p>
          <a:endParaRPr lang="en-US"/>
        </a:p>
      </dgm:t>
    </dgm:pt>
    <dgm:pt modelId="{AC23EAE4-81BB-488D-8E5E-D45CA73F0336}">
      <dgm:prSet/>
      <dgm:spPr/>
      <dgm:t>
        <a:bodyPr/>
        <a:lstStyle/>
        <a:p>
          <a:r>
            <a:rPr lang="en-US"/>
            <a:t>College may not seem possible until high school.</a:t>
          </a:r>
        </a:p>
      </dgm:t>
    </dgm:pt>
    <dgm:pt modelId="{9AD27CDF-57DE-436C-8757-629E62CF3439}" type="parTrans" cxnId="{07EE72AB-4093-4E71-BF3C-AB2574AC586B}">
      <dgm:prSet/>
      <dgm:spPr/>
      <dgm:t>
        <a:bodyPr/>
        <a:lstStyle/>
        <a:p>
          <a:endParaRPr lang="en-US"/>
        </a:p>
      </dgm:t>
    </dgm:pt>
    <dgm:pt modelId="{65C567FC-3BF7-4A79-8D29-1519A6258BB8}" type="sibTrans" cxnId="{07EE72AB-4093-4E71-BF3C-AB2574AC586B}">
      <dgm:prSet/>
      <dgm:spPr/>
      <dgm:t>
        <a:bodyPr/>
        <a:lstStyle/>
        <a:p>
          <a:endParaRPr lang="en-US"/>
        </a:p>
      </dgm:t>
    </dgm:pt>
    <dgm:pt modelId="{2FC5CB13-B5F7-4260-8CEE-33FB09F9DEBF}">
      <dgm:prSet/>
      <dgm:spPr/>
      <dgm:t>
        <a:bodyPr/>
        <a:lstStyle/>
        <a:p>
          <a:r>
            <a:rPr lang="en-US"/>
            <a:t>Not all students are ready for college immediately after high school.</a:t>
          </a:r>
        </a:p>
      </dgm:t>
    </dgm:pt>
    <dgm:pt modelId="{FEABD5E1-02CC-4D1B-89BC-83EC08A3174C}" type="parTrans" cxnId="{23B6D6F7-1B31-483B-A186-FD4EE3E153C5}">
      <dgm:prSet/>
      <dgm:spPr/>
      <dgm:t>
        <a:bodyPr/>
        <a:lstStyle/>
        <a:p>
          <a:endParaRPr lang="en-US"/>
        </a:p>
      </dgm:t>
    </dgm:pt>
    <dgm:pt modelId="{70D0253C-905A-4AE1-A93A-EC06C4EF347E}" type="sibTrans" cxnId="{23B6D6F7-1B31-483B-A186-FD4EE3E153C5}">
      <dgm:prSet/>
      <dgm:spPr/>
      <dgm:t>
        <a:bodyPr/>
        <a:lstStyle/>
        <a:p>
          <a:endParaRPr lang="en-US"/>
        </a:p>
      </dgm:t>
    </dgm:pt>
    <dgm:pt modelId="{A46E2A7B-3FCA-4545-B8BD-F0800964BA06}">
      <dgm:prSet/>
      <dgm:spPr/>
      <dgm:t>
        <a:bodyPr/>
        <a:lstStyle/>
        <a:p>
          <a:r>
            <a:rPr lang="en-US"/>
            <a:t>Academic planning for college starts in middle school, but preparing the student can start much earlier.</a:t>
          </a:r>
        </a:p>
      </dgm:t>
    </dgm:pt>
    <dgm:pt modelId="{84A57294-FBBF-48F9-83E7-11F662985F7A}" type="parTrans" cxnId="{B73420F0-863A-4EF2-B618-DB5900EA2E08}">
      <dgm:prSet/>
      <dgm:spPr/>
      <dgm:t>
        <a:bodyPr/>
        <a:lstStyle/>
        <a:p>
          <a:endParaRPr lang="en-US"/>
        </a:p>
      </dgm:t>
    </dgm:pt>
    <dgm:pt modelId="{046D7516-3F3B-423D-9661-E4CAA1AD42B1}" type="sibTrans" cxnId="{B73420F0-863A-4EF2-B618-DB5900EA2E08}">
      <dgm:prSet/>
      <dgm:spPr/>
      <dgm:t>
        <a:bodyPr/>
        <a:lstStyle/>
        <a:p>
          <a:endParaRPr lang="en-US"/>
        </a:p>
      </dgm:t>
    </dgm:pt>
    <dgm:pt modelId="{C2A9FB59-0813-45D3-849D-437CF38E636E}">
      <dgm:prSet/>
      <dgm:spPr/>
      <dgm:t>
        <a:bodyPr/>
        <a:lstStyle/>
        <a:p>
          <a:r>
            <a:rPr lang="en-US"/>
            <a:t>Important to think ahead about possibilities and prepare.</a:t>
          </a:r>
        </a:p>
      </dgm:t>
    </dgm:pt>
    <dgm:pt modelId="{DFBF0898-D6CA-473E-83B8-76D2030812B8}" type="parTrans" cxnId="{B4557187-85E7-43F1-92AF-9264A85647F8}">
      <dgm:prSet/>
      <dgm:spPr/>
      <dgm:t>
        <a:bodyPr/>
        <a:lstStyle/>
        <a:p>
          <a:endParaRPr lang="en-US"/>
        </a:p>
      </dgm:t>
    </dgm:pt>
    <dgm:pt modelId="{DCE5CEE0-1DAE-4171-9D80-DB07D316DB5B}" type="sibTrans" cxnId="{B4557187-85E7-43F1-92AF-9264A85647F8}">
      <dgm:prSet/>
      <dgm:spPr/>
      <dgm:t>
        <a:bodyPr/>
        <a:lstStyle/>
        <a:p>
          <a:endParaRPr lang="en-US"/>
        </a:p>
      </dgm:t>
    </dgm:pt>
    <dgm:pt modelId="{A76C935D-82A3-4B48-B0BC-69A57A98239F}" type="pres">
      <dgm:prSet presAssocID="{E5310C89-D8C8-4218-AB99-255C5DC19E19}" presName="diagram" presStyleCnt="0">
        <dgm:presLayoutVars>
          <dgm:dir/>
          <dgm:resizeHandles val="exact"/>
        </dgm:presLayoutVars>
      </dgm:prSet>
      <dgm:spPr/>
    </dgm:pt>
    <dgm:pt modelId="{A3BFB5D1-E73A-42DE-8638-EE66278C3974}" type="pres">
      <dgm:prSet presAssocID="{5A3FA99B-469E-4F41-87A3-BE8ACCCF6ACF}" presName="node" presStyleLbl="node1" presStyleIdx="0" presStyleCnt="5">
        <dgm:presLayoutVars>
          <dgm:bulletEnabled val="1"/>
        </dgm:presLayoutVars>
      </dgm:prSet>
      <dgm:spPr/>
    </dgm:pt>
    <dgm:pt modelId="{85C297F9-AA87-4E71-BBD3-7F6B964D7A89}" type="pres">
      <dgm:prSet presAssocID="{211D4051-EF3A-456A-A57E-0A1DE0D5566F}" presName="sibTrans" presStyleCnt="0"/>
      <dgm:spPr/>
    </dgm:pt>
    <dgm:pt modelId="{DA00A5F9-9AB9-4C6F-93AA-E535FFA42C39}" type="pres">
      <dgm:prSet presAssocID="{AC23EAE4-81BB-488D-8E5E-D45CA73F0336}" presName="node" presStyleLbl="node1" presStyleIdx="1" presStyleCnt="5">
        <dgm:presLayoutVars>
          <dgm:bulletEnabled val="1"/>
        </dgm:presLayoutVars>
      </dgm:prSet>
      <dgm:spPr/>
    </dgm:pt>
    <dgm:pt modelId="{ACCDC226-6E6C-408F-9C10-22CD5C6F4D66}" type="pres">
      <dgm:prSet presAssocID="{65C567FC-3BF7-4A79-8D29-1519A6258BB8}" presName="sibTrans" presStyleCnt="0"/>
      <dgm:spPr/>
    </dgm:pt>
    <dgm:pt modelId="{F7A980BF-5136-4A0E-B0FD-F8B2D0BD0222}" type="pres">
      <dgm:prSet presAssocID="{2FC5CB13-B5F7-4260-8CEE-33FB09F9DEBF}" presName="node" presStyleLbl="node1" presStyleIdx="2" presStyleCnt="5">
        <dgm:presLayoutVars>
          <dgm:bulletEnabled val="1"/>
        </dgm:presLayoutVars>
      </dgm:prSet>
      <dgm:spPr/>
    </dgm:pt>
    <dgm:pt modelId="{CC059BD1-60E2-4E15-BA05-428EFD5C29FD}" type="pres">
      <dgm:prSet presAssocID="{70D0253C-905A-4AE1-A93A-EC06C4EF347E}" presName="sibTrans" presStyleCnt="0"/>
      <dgm:spPr/>
    </dgm:pt>
    <dgm:pt modelId="{13960CE0-9761-440A-81A2-AE3E331FF5E3}" type="pres">
      <dgm:prSet presAssocID="{A46E2A7B-3FCA-4545-B8BD-F0800964BA06}" presName="node" presStyleLbl="node1" presStyleIdx="3" presStyleCnt="5">
        <dgm:presLayoutVars>
          <dgm:bulletEnabled val="1"/>
        </dgm:presLayoutVars>
      </dgm:prSet>
      <dgm:spPr/>
    </dgm:pt>
    <dgm:pt modelId="{51224BF0-398E-4230-BD0A-8F4FAA71B162}" type="pres">
      <dgm:prSet presAssocID="{046D7516-3F3B-423D-9661-E4CAA1AD42B1}" presName="sibTrans" presStyleCnt="0"/>
      <dgm:spPr/>
    </dgm:pt>
    <dgm:pt modelId="{608AFCD5-717E-4386-A8F6-7F62C961FB7C}" type="pres">
      <dgm:prSet presAssocID="{C2A9FB59-0813-45D3-849D-437CF38E636E}" presName="node" presStyleLbl="node1" presStyleIdx="4" presStyleCnt="5">
        <dgm:presLayoutVars>
          <dgm:bulletEnabled val="1"/>
        </dgm:presLayoutVars>
      </dgm:prSet>
      <dgm:spPr/>
    </dgm:pt>
  </dgm:ptLst>
  <dgm:cxnLst>
    <dgm:cxn modelId="{C742A750-402F-4797-B79F-B51540CFF049}" srcId="{E5310C89-D8C8-4218-AB99-255C5DC19E19}" destId="{5A3FA99B-469E-4F41-87A3-BE8ACCCF6ACF}" srcOrd="0" destOrd="0" parTransId="{41B1357F-6510-4898-9237-C76CAF7DC467}" sibTransId="{211D4051-EF3A-456A-A57E-0A1DE0D5566F}"/>
    <dgm:cxn modelId="{87365082-54F8-4B50-AF39-35A321B3096C}" type="presOf" srcId="{2FC5CB13-B5F7-4260-8CEE-33FB09F9DEBF}" destId="{F7A980BF-5136-4A0E-B0FD-F8B2D0BD0222}" srcOrd="0" destOrd="0" presId="urn:microsoft.com/office/officeart/2005/8/layout/default"/>
    <dgm:cxn modelId="{B4557187-85E7-43F1-92AF-9264A85647F8}" srcId="{E5310C89-D8C8-4218-AB99-255C5DC19E19}" destId="{C2A9FB59-0813-45D3-849D-437CF38E636E}" srcOrd="4" destOrd="0" parTransId="{DFBF0898-D6CA-473E-83B8-76D2030812B8}" sibTransId="{DCE5CEE0-1DAE-4171-9D80-DB07D316DB5B}"/>
    <dgm:cxn modelId="{A2B049A0-0A18-466A-8536-DB06DA2EE615}" type="presOf" srcId="{C2A9FB59-0813-45D3-849D-437CF38E636E}" destId="{608AFCD5-717E-4386-A8F6-7F62C961FB7C}" srcOrd="0" destOrd="0" presId="urn:microsoft.com/office/officeart/2005/8/layout/default"/>
    <dgm:cxn modelId="{07EE72AB-4093-4E71-BF3C-AB2574AC586B}" srcId="{E5310C89-D8C8-4218-AB99-255C5DC19E19}" destId="{AC23EAE4-81BB-488D-8E5E-D45CA73F0336}" srcOrd="1" destOrd="0" parTransId="{9AD27CDF-57DE-436C-8757-629E62CF3439}" sibTransId="{65C567FC-3BF7-4A79-8D29-1519A6258BB8}"/>
    <dgm:cxn modelId="{12ADDCCB-52D4-4D34-B008-77BF5E277C91}" type="presOf" srcId="{E5310C89-D8C8-4218-AB99-255C5DC19E19}" destId="{A76C935D-82A3-4B48-B0BC-69A57A98239F}" srcOrd="0" destOrd="0" presId="urn:microsoft.com/office/officeart/2005/8/layout/default"/>
    <dgm:cxn modelId="{49C8B6E9-42FE-49E9-B863-D0005316C694}" type="presOf" srcId="{A46E2A7B-3FCA-4545-B8BD-F0800964BA06}" destId="{13960CE0-9761-440A-81A2-AE3E331FF5E3}" srcOrd="0" destOrd="0" presId="urn:microsoft.com/office/officeart/2005/8/layout/default"/>
    <dgm:cxn modelId="{B73420F0-863A-4EF2-B618-DB5900EA2E08}" srcId="{E5310C89-D8C8-4218-AB99-255C5DC19E19}" destId="{A46E2A7B-3FCA-4545-B8BD-F0800964BA06}" srcOrd="3" destOrd="0" parTransId="{84A57294-FBBF-48F9-83E7-11F662985F7A}" sibTransId="{046D7516-3F3B-423D-9661-E4CAA1AD42B1}"/>
    <dgm:cxn modelId="{A28EDFF5-E363-4225-AF95-A7F959FB58AA}" type="presOf" srcId="{AC23EAE4-81BB-488D-8E5E-D45CA73F0336}" destId="{DA00A5F9-9AB9-4C6F-93AA-E535FFA42C39}" srcOrd="0" destOrd="0" presId="urn:microsoft.com/office/officeart/2005/8/layout/default"/>
    <dgm:cxn modelId="{23B6D6F7-1B31-483B-A186-FD4EE3E153C5}" srcId="{E5310C89-D8C8-4218-AB99-255C5DC19E19}" destId="{2FC5CB13-B5F7-4260-8CEE-33FB09F9DEBF}" srcOrd="2" destOrd="0" parTransId="{FEABD5E1-02CC-4D1B-89BC-83EC08A3174C}" sibTransId="{70D0253C-905A-4AE1-A93A-EC06C4EF347E}"/>
    <dgm:cxn modelId="{4D3407FC-D726-45CE-96C9-074DCBE72906}" type="presOf" srcId="{5A3FA99B-469E-4F41-87A3-BE8ACCCF6ACF}" destId="{A3BFB5D1-E73A-42DE-8638-EE66278C3974}" srcOrd="0" destOrd="0" presId="urn:microsoft.com/office/officeart/2005/8/layout/default"/>
    <dgm:cxn modelId="{9B4BCE8A-A36F-493B-B79B-A9C8B2136FF7}" type="presParOf" srcId="{A76C935D-82A3-4B48-B0BC-69A57A98239F}" destId="{A3BFB5D1-E73A-42DE-8638-EE66278C3974}" srcOrd="0" destOrd="0" presId="urn:microsoft.com/office/officeart/2005/8/layout/default"/>
    <dgm:cxn modelId="{A1340217-C1E6-4932-8295-CCD49B50B9A8}" type="presParOf" srcId="{A76C935D-82A3-4B48-B0BC-69A57A98239F}" destId="{85C297F9-AA87-4E71-BBD3-7F6B964D7A89}" srcOrd="1" destOrd="0" presId="urn:microsoft.com/office/officeart/2005/8/layout/default"/>
    <dgm:cxn modelId="{5D4D5378-954F-4910-95DB-85651CB29ED7}" type="presParOf" srcId="{A76C935D-82A3-4B48-B0BC-69A57A98239F}" destId="{DA00A5F9-9AB9-4C6F-93AA-E535FFA42C39}" srcOrd="2" destOrd="0" presId="urn:microsoft.com/office/officeart/2005/8/layout/default"/>
    <dgm:cxn modelId="{35DC5D84-BD11-4080-B501-5611EA1F1032}" type="presParOf" srcId="{A76C935D-82A3-4B48-B0BC-69A57A98239F}" destId="{ACCDC226-6E6C-408F-9C10-22CD5C6F4D66}" srcOrd="3" destOrd="0" presId="urn:microsoft.com/office/officeart/2005/8/layout/default"/>
    <dgm:cxn modelId="{23CBC255-ED75-479A-8696-6D8EFBF5F324}" type="presParOf" srcId="{A76C935D-82A3-4B48-B0BC-69A57A98239F}" destId="{F7A980BF-5136-4A0E-B0FD-F8B2D0BD0222}" srcOrd="4" destOrd="0" presId="urn:microsoft.com/office/officeart/2005/8/layout/default"/>
    <dgm:cxn modelId="{F5A6F4C9-ED45-426F-96BA-EEF8FBB17E5D}" type="presParOf" srcId="{A76C935D-82A3-4B48-B0BC-69A57A98239F}" destId="{CC059BD1-60E2-4E15-BA05-428EFD5C29FD}" srcOrd="5" destOrd="0" presId="urn:microsoft.com/office/officeart/2005/8/layout/default"/>
    <dgm:cxn modelId="{CACE6F52-A2BE-4476-9D74-74FC054386B7}" type="presParOf" srcId="{A76C935D-82A3-4B48-B0BC-69A57A98239F}" destId="{13960CE0-9761-440A-81A2-AE3E331FF5E3}" srcOrd="6" destOrd="0" presId="urn:microsoft.com/office/officeart/2005/8/layout/default"/>
    <dgm:cxn modelId="{3D1602C4-D451-4822-B732-66A2DF05C556}" type="presParOf" srcId="{A76C935D-82A3-4B48-B0BC-69A57A98239F}" destId="{51224BF0-398E-4230-BD0A-8F4FAA71B162}" srcOrd="7" destOrd="0" presId="urn:microsoft.com/office/officeart/2005/8/layout/default"/>
    <dgm:cxn modelId="{2C77B703-A678-4177-B2EA-E8126FC65C3A}" type="presParOf" srcId="{A76C935D-82A3-4B48-B0BC-69A57A98239F}" destId="{608AFCD5-717E-4386-A8F6-7F62C961FB7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A06457-9C60-4F47-9C3E-A0FA03972D0B}" type="doc">
      <dgm:prSet loTypeId="urn:microsoft.com/office/officeart/2005/8/layout/pyramid2" loCatId="pyramid" qsTypeId="urn:microsoft.com/office/officeart/2005/8/quickstyle/simple1" qsCatId="simple" csTypeId="urn:microsoft.com/office/officeart/2005/8/colors/accent1_2" csCatId="accent1" phldr="1"/>
      <dgm:spPr/>
    </dgm:pt>
    <dgm:pt modelId="{FFBA5F9F-3628-4372-8527-BB0BCAB1053A}">
      <dgm:prSet phldrT="[Text]"/>
      <dgm:spPr/>
      <dgm:t>
        <a:bodyPr/>
        <a:lstStyle/>
        <a:p>
          <a:r>
            <a:rPr lang="en-US" dirty="0"/>
            <a:t>Beyond Academics and Monarch Support</a:t>
          </a:r>
        </a:p>
      </dgm:t>
    </dgm:pt>
    <dgm:pt modelId="{CE36A310-BADD-437B-9151-C072F725E4B6}" type="parTrans" cxnId="{B14B0C3A-8730-466A-894C-95BC68A0E175}">
      <dgm:prSet/>
      <dgm:spPr/>
      <dgm:t>
        <a:bodyPr/>
        <a:lstStyle/>
        <a:p>
          <a:endParaRPr lang="en-US"/>
        </a:p>
      </dgm:t>
    </dgm:pt>
    <dgm:pt modelId="{40F2FBC8-338B-4CC0-A246-8D08541FF994}" type="sibTrans" cxnId="{B14B0C3A-8730-466A-894C-95BC68A0E175}">
      <dgm:prSet/>
      <dgm:spPr/>
      <dgm:t>
        <a:bodyPr/>
        <a:lstStyle/>
        <a:p>
          <a:endParaRPr lang="en-US"/>
        </a:p>
      </dgm:t>
    </dgm:pt>
    <dgm:pt modelId="{0A11545D-3764-4FBF-A524-E58A363AE136}">
      <dgm:prSet phldrT="[Text]"/>
      <dgm:spPr/>
      <dgm:t>
        <a:bodyPr/>
        <a:lstStyle/>
        <a:p>
          <a:r>
            <a:rPr lang="en-US" dirty="0"/>
            <a:t>Supports from Innovation Waiver (Sandhills/PRC/</a:t>
          </a:r>
          <a:r>
            <a:rPr lang="en-US" dirty="0" err="1"/>
            <a:t>Voc</a:t>
          </a:r>
          <a:r>
            <a:rPr lang="en-US" dirty="0"/>
            <a:t> Rehab/ Therapist/Psychiatrist</a:t>
          </a:r>
        </a:p>
      </dgm:t>
    </dgm:pt>
    <dgm:pt modelId="{0616FD61-881A-473A-A137-8ADB246C9EC6}" type="parTrans" cxnId="{EB845C28-24FD-4B18-B699-EE5CC325286C}">
      <dgm:prSet/>
      <dgm:spPr/>
      <dgm:t>
        <a:bodyPr/>
        <a:lstStyle/>
        <a:p>
          <a:endParaRPr lang="en-US"/>
        </a:p>
      </dgm:t>
    </dgm:pt>
    <dgm:pt modelId="{A2877033-D613-4C26-A157-C7F272CD900B}" type="sibTrans" cxnId="{EB845C28-24FD-4B18-B699-EE5CC325286C}">
      <dgm:prSet/>
      <dgm:spPr/>
      <dgm:t>
        <a:bodyPr/>
        <a:lstStyle/>
        <a:p>
          <a:endParaRPr lang="en-US"/>
        </a:p>
      </dgm:t>
    </dgm:pt>
    <dgm:pt modelId="{7D2FE5CC-C564-4B26-B192-7BBEEC413683}">
      <dgm:prSet phldrT="[Text]"/>
      <dgm:spPr/>
      <dgm:t>
        <a:bodyPr/>
        <a:lstStyle/>
        <a:p>
          <a:r>
            <a:rPr lang="en-US" dirty="0"/>
            <a:t>Natural Supports (parents/siblings/relatives)</a:t>
          </a:r>
        </a:p>
      </dgm:t>
    </dgm:pt>
    <dgm:pt modelId="{6AC21BDE-2C03-4DD9-80A7-A57FABDDEF35}" type="parTrans" cxnId="{0C7CEFA2-8A91-442C-9C04-4B35F8B14F0D}">
      <dgm:prSet/>
      <dgm:spPr/>
      <dgm:t>
        <a:bodyPr/>
        <a:lstStyle/>
        <a:p>
          <a:endParaRPr lang="en-US"/>
        </a:p>
      </dgm:t>
    </dgm:pt>
    <dgm:pt modelId="{6A4F4C18-4EFC-4A0C-A27E-9EE72D7AC460}" type="sibTrans" cxnId="{0C7CEFA2-8A91-442C-9C04-4B35F8B14F0D}">
      <dgm:prSet/>
      <dgm:spPr/>
      <dgm:t>
        <a:bodyPr/>
        <a:lstStyle/>
        <a:p>
          <a:endParaRPr lang="en-US"/>
        </a:p>
      </dgm:t>
    </dgm:pt>
    <dgm:pt modelId="{8083A07B-7FE9-4356-9126-4A1798E4F274}" type="pres">
      <dgm:prSet presAssocID="{2AA06457-9C60-4F47-9C3E-A0FA03972D0B}" presName="compositeShape" presStyleCnt="0">
        <dgm:presLayoutVars>
          <dgm:dir/>
          <dgm:resizeHandles/>
        </dgm:presLayoutVars>
      </dgm:prSet>
      <dgm:spPr/>
    </dgm:pt>
    <dgm:pt modelId="{9D9B020B-1728-42F5-BE6D-9FF432DC0C32}" type="pres">
      <dgm:prSet presAssocID="{2AA06457-9C60-4F47-9C3E-A0FA03972D0B}" presName="pyramid" presStyleLbl="node1" presStyleIdx="0" presStyleCnt="1"/>
      <dgm:spPr/>
    </dgm:pt>
    <dgm:pt modelId="{D97B7C36-49CD-4B08-91ED-311D3D5ABDEF}" type="pres">
      <dgm:prSet presAssocID="{2AA06457-9C60-4F47-9C3E-A0FA03972D0B}" presName="theList" presStyleCnt="0"/>
      <dgm:spPr/>
    </dgm:pt>
    <dgm:pt modelId="{D29E007F-B006-4BAE-A5C0-EA81A9BFF384}" type="pres">
      <dgm:prSet presAssocID="{FFBA5F9F-3628-4372-8527-BB0BCAB1053A}" presName="aNode" presStyleLbl="fgAcc1" presStyleIdx="0" presStyleCnt="3">
        <dgm:presLayoutVars>
          <dgm:bulletEnabled val="1"/>
        </dgm:presLayoutVars>
      </dgm:prSet>
      <dgm:spPr/>
    </dgm:pt>
    <dgm:pt modelId="{C0C2954F-895A-423B-9E80-A2A760F3D53E}" type="pres">
      <dgm:prSet presAssocID="{FFBA5F9F-3628-4372-8527-BB0BCAB1053A}" presName="aSpace" presStyleCnt="0"/>
      <dgm:spPr/>
    </dgm:pt>
    <dgm:pt modelId="{7E7CCC37-80F5-4101-B514-7A11DDE5ECE1}" type="pres">
      <dgm:prSet presAssocID="{0A11545D-3764-4FBF-A524-E58A363AE136}" presName="aNode" presStyleLbl="fgAcc1" presStyleIdx="1" presStyleCnt="3">
        <dgm:presLayoutVars>
          <dgm:bulletEnabled val="1"/>
        </dgm:presLayoutVars>
      </dgm:prSet>
      <dgm:spPr/>
    </dgm:pt>
    <dgm:pt modelId="{14766695-1349-4C95-878A-3E5EDF31D2EC}" type="pres">
      <dgm:prSet presAssocID="{0A11545D-3764-4FBF-A524-E58A363AE136}" presName="aSpace" presStyleCnt="0"/>
      <dgm:spPr/>
    </dgm:pt>
    <dgm:pt modelId="{EC99D289-C668-42CB-9C95-717D027AFDB4}" type="pres">
      <dgm:prSet presAssocID="{7D2FE5CC-C564-4B26-B192-7BBEEC413683}" presName="aNode" presStyleLbl="fgAcc1" presStyleIdx="2" presStyleCnt="3">
        <dgm:presLayoutVars>
          <dgm:bulletEnabled val="1"/>
        </dgm:presLayoutVars>
      </dgm:prSet>
      <dgm:spPr/>
    </dgm:pt>
    <dgm:pt modelId="{C94965CC-2395-4BA2-933A-65AD7C6E87CC}" type="pres">
      <dgm:prSet presAssocID="{7D2FE5CC-C564-4B26-B192-7BBEEC413683}" presName="aSpace" presStyleCnt="0"/>
      <dgm:spPr/>
    </dgm:pt>
  </dgm:ptLst>
  <dgm:cxnLst>
    <dgm:cxn modelId="{9563AB1F-7F14-4B75-97A6-DFFCCDB3E424}" type="presOf" srcId="{7D2FE5CC-C564-4B26-B192-7BBEEC413683}" destId="{EC99D289-C668-42CB-9C95-717D027AFDB4}" srcOrd="0" destOrd="0" presId="urn:microsoft.com/office/officeart/2005/8/layout/pyramid2"/>
    <dgm:cxn modelId="{EB845C28-24FD-4B18-B699-EE5CC325286C}" srcId="{2AA06457-9C60-4F47-9C3E-A0FA03972D0B}" destId="{0A11545D-3764-4FBF-A524-E58A363AE136}" srcOrd="1" destOrd="0" parTransId="{0616FD61-881A-473A-A137-8ADB246C9EC6}" sibTransId="{A2877033-D613-4C26-A157-C7F272CD900B}"/>
    <dgm:cxn modelId="{52ED4036-5961-4621-B87B-53CDE64A7219}" type="presOf" srcId="{0A11545D-3764-4FBF-A524-E58A363AE136}" destId="{7E7CCC37-80F5-4101-B514-7A11DDE5ECE1}" srcOrd="0" destOrd="0" presId="urn:microsoft.com/office/officeart/2005/8/layout/pyramid2"/>
    <dgm:cxn modelId="{B14B0C3A-8730-466A-894C-95BC68A0E175}" srcId="{2AA06457-9C60-4F47-9C3E-A0FA03972D0B}" destId="{FFBA5F9F-3628-4372-8527-BB0BCAB1053A}" srcOrd="0" destOrd="0" parTransId="{CE36A310-BADD-437B-9151-C072F725E4B6}" sibTransId="{40F2FBC8-338B-4CC0-A246-8D08541FF994}"/>
    <dgm:cxn modelId="{6A72EB73-0199-48B0-93D7-025FC3F8B8F4}" type="presOf" srcId="{FFBA5F9F-3628-4372-8527-BB0BCAB1053A}" destId="{D29E007F-B006-4BAE-A5C0-EA81A9BFF384}" srcOrd="0" destOrd="0" presId="urn:microsoft.com/office/officeart/2005/8/layout/pyramid2"/>
    <dgm:cxn modelId="{82525877-9D2B-4182-9C5F-913B3CE05758}" type="presOf" srcId="{2AA06457-9C60-4F47-9C3E-A0FA03972D0B}" destId="{8083A07B-7FE9-4356-9126-4A1798E4F274}" srcOrd="0" destOrd="0" presId="urn:microsoft.com/office/officeart/2005/8/layout/pyramid2"/>
    <dgm:cxn modelId="{0C7CEFA2-8A91-442C-9C04-4B35F8B14F0D}" srcId="{2AA06457-9C60-4F47-9C3E-A0FA03972D0B}" destId="{7D2FE5CC-C564-4B26-B192-7BBEEC413683}" srcOrd="2" destOrd="0" parTransId="{6AC21BDE-2C03-4DD9-80A7-A57FABDDEF35}" sibTransId="{6A4F4C18-4EFC-4A0C-A27E-9EE72D7AC460}"/>
    <dgm:cxn modelId="{30B29567-1C13-4C81-8E57-539C455F02DA}" type="presParOf" srcId="{8083A07B-7FE9-4356-9126-4A1798E4F274}" destId="{9D9B020B-1728-42F5-BE6D-9FF432DC0C32}" srcOrd="0" destOrd="0" presId="urn:microsoft.com/office/officeart/2005/8/layout/pyramid2"/>
    <dgm:cxn modelId="{947BB32C-FF51-47F0-ABB9-95B07C08A452}" type="presParOf" srcId="{8083A07B-7FE9-4356-9126-4A1798E4F274}" destId="{D97B7C36-49CD-4B08-91ED-311D3D5ABDEF}" srcOrd="1" destOrd="0" presId="urn:microsoft.com/office/officeart/2005/8/layout/pyramid2"/>
    <dgm:cxn modelId="{4593DE1B-7488-4523-B838-43EA2EEC421C}" type="presParOf" srcId="{D97B7C36-49CD-4B08-91ED-311D3D5ABDEF}" destId="{D29E007F-B006-4BAE-A5C0-EA81A9BFF384}" srcOrd="0" destOrd="0" presId="urn:microsoft.com/office/officeart/2005/8/layout/pyramid2"/>
    <dgm:cxn modelId="{9D5F75CC-6163-4455-810B-4CE67AC6F492}" type="presParOf" srcId="{D97B7C36-49CD-4B08-91ED-311D3D5ABDEF}" destId="{C0C2954F-895A-423B-9E80-A2A760F3D53E}" srcOrd="1" destOrd="0" presId="urn:microsoft.com/office/officeart/2005/8/layout/pyramid2"/>
    <dgm:cxn modelId="{5700C17F-E645-45DC-9066-1F2779D99B39}" type="presParOf" srcId="{D97B7C36-49CD-4B08-91ED-311D3D5ABDEF}" destId="{7E7CCC37-80F5-4101-B514-7A11DDE5ECE1}" srcOrd="2" destOrd="0" presId="urn:microsoft.com/office/officeart/2005/8/layout/pyramid2"/>
    <dgm:cxn modelId="{D62E5969-1441-4973-BDF4-565F6D669046}" type="presParOf" srcId="{D97B7C36-49CD-4B08-91ED-311D3D5ABDEF}" destId="{14766695-1349-4C95-878A-3E5EDF31D2EC}" srcOrd="3" destOrd="0" presId="urn:microsoft.com/office/officeart/2005/8/layout/pyramid2"/>
    <dgm:cxn modelId="{2D48E9DC-5772-45CC-B913-86135D3657EB}" type="presParOf" srcId="{D97B7C36-49CD-4B08-91ED-311D3D5ABDEF}" destId="{EC99D289-C668-42CB-9C95-717D027AFDB4}" srcOrd="4" destOrd="0" presId="urn:microsoft.com/office/officeart/2005/8/layout/pyramid2"/>
    <dgm:cxn modelId="{719087D0-BC52-4E39-8E4F-8557DABCC429}" type="presParOf" srcId="{D97B7C36-49CD-4B08-91ED-311D3D5ABDEF}" destId="{C94965CC-2395-4BA2-933A-65AD7C6E87CC}"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08D7D2-1AA8-4EB2-87E3-49C72ED65E2D}"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EE2CD2F9-FBBE-43E5-999E-A9E90C4AC027}">
      <dgm:prSet/>
      <dgm:spPr/>
      <dgm:t>
        <a:bodyPr/>
        <a:lstStyle/>
        <a:p>
          <a:r>
            <a:rPr lang="en-US"/>
            <a:t>The most difficult parts of college for the student may not be academic related</a:t>
          </a:r>
        </a:p>
      </dgm:t>
    </dgm:pt>
    <dgm:pt modelId="{0A05D94F-12CC-41E8-9FA8-7201D94AACAF}" type="parTrans" cxnId="{CF1D60DD-F7C7-4564-B0B9-9047659E0C76}">
      <dgm:prSet/>
      <dgm:spPr/>
      <dgm:t>
        <a:bodyPr/>
        <a:lstStyle/>
        <a:p>
          <a:endParaRPr lang="en-US"/>
        </a:p>
      </dgm:t>
    </dgm:pt>
    <dgm:pt modelId="{7A190AEB-A498-4407-88EA-E6B99542DAA6}" type="sibTrans" cxnId="{CF1D60DD-F7C7-4564-B0B9-9047659E0C76}">
      <dgm:prSet/>
      <dgm:spPr/>
      <dgm:t>
        <a:bodyPr/>
        <a:lstStyle/>
        <a:p>
          <a:endParaRPr lang="en-US"/>
        </a:p>
      </dgm:t>
    </dgm:pt>
    <dgm:pt modelId="{5CF0AD5B-4B71-4BD9-B2F8-51EF55286592}">
      <dgm:prSet/>
      <dgm:spPr/>
      <dgm:t>
        <a:bodyPr/>
        <a:lstStyle/>
        <a:p>
          <a:r>
            <a:rPr lang="en-US"/>
            <a:t>Start early involving student in advocating</a:t>
          </a:r>
        </a:p>
      </dgm:t>
    </dgm:pt>
    <dgm:pt modelId="{B44E2A6C-5289-4C7B-9CD1-65E98CA3EEF5}" type="parTrans" cxnId="{F62B6A68-85A4-4F87-89AC-595F5EC226E4}">
      <dgm:prSet/>
      <dgm:spPr/>
      <dgm:t>
        <a:bodyPr/>
        <a:lstStyle/>
        <a:p>
          <a:endParaRPr lang="en-US"/>
        </a:p>
      </dgm:t>
    </dgm:pt>
    <dgm:pt modelId="{F0FEABC0-0BEF-4F82-A254-67BCA4F8F0DA}" type="sibTrans" cxnId="{F62B6A68-85A4-4F87-89AC-595F5EC226E4}">
      <dgm:prSet/>
      <dgm:spPr/>
      <dgm:t>
        <a:bodyPr/>
        <a:lstStyle/>
        <a:p>
          <a:endParaRPr lang="en-US"/>
        </a:p>
      </dgm:t>
    </dgm:pt>
    <dgm:pt modelId="{4F75F3BA-E363-4A92-828A-8F2A18DDDB4A}">
      <dgm:prSet/>
      <dgm:spPr/>
      <dgm:t>
        <a:bodyPr/>
        <a:lstStyle/>
        <a:p>
          <a:r>
            <a:rPr lang="en-US"/>
            <a:t>Start early teaching functional skills</a:t>
          </a:r>
        </a:p>
      </dgm:t>
    </dgm:pt>
    <dgm:pt modelId="{C2D64766-D4F2-4D63-B2B9-E63A6FF43C3D}" type="parTrans" cxnId="{3E7B0F0F-141B-420A-BE74-1686E0832451}">
      <dgm:prSet/>
      <dgm:spPr/>
      <dgm:t>
        <a:bodyPr/>
        <a:lstStyle/>
        <a:p>
          <a:endParaRPr lang="en-US"/>
        </a:p>
      </dgm:t>
    </dgm:pt>
    <dgm:pt modelId="{BF7025A6-A3C2-4634-A188-E9EFA44FDD3B}" type="sibTrans" cxnId="{3E7B0F0F-141B-420A-BE74-1686E0832451}">
      <dgm:prSet/>
      <dgm:spPr/>
      <dgm:t>
        <a:bodyPr/>
        <a:lstStyle/>
        <a:p>
          <a:endParaRPr lang="en-US"/>
        </a:p>
      </dgm:t>
    </dgm:pt>
    <dgm:pt modelId="{83CB4095-97F0-452F-96A5-E4D09FFF628E}">
      <dgm:prSet/>
      <dgm:spPr/>
      <dgm:t>
        <a:bodyPr/>
        <a:lstStyle/>
        <a:p>
          <a:r>
            <a:rPr lang="en-US"/>
            <a:t>Letting go is hard</a:t>
          </a:r>
        </a:p>
      </dgm:t>
    </dgm:pt>
    <dgm:pt modelId="{E1A84100-577B-432E-B4A0-5B4E7B148A8D}" type="parTrans" cxnId="{A66C52A2-4F1D-472D-B699-1C676725CC35}">
      <dgm:prSet/>
      <dgm:spPr/>
      <dgm:t>
        <a:bodyPr/>
        <a:lstStyle/>
        <a:p>
          <a:endParaRPr lang="en-US"/>
        </a:p>
      </dgm:t>
    </dgm:pt>
    <dgm:pt modelId="{C70B29E2-1193-4E62-8EFC-2C32D6121C35}" type="sibTrans" cxnId="{A66C52A2-4F1D-472D-B699-1C676725CC35}">
      <dgm:prSet/>
      <dgm:spPr/>
      <dgm:t>
        <a:bodyPr/>
        <a:lstStyle/>
        <a:p>
          <a:endParaRPr lang="en-US"/>
        </a:p>
      </dgm:t>
    </dgm:pt>
    <dgm:pt modelId="{57F2EB08-7F5F-42C9-B9C7-1C79FB9AB993}">
      <dgm:prSet/>
      <dgm:spPr/>
      <dgm:t>
        <a:bodyPr/>
        <a:lstStyle/>
        <a:p>
          <a:r>
            <a:rPr lang="en-US"/>
            <a:t>Parents have to respect the student’s decisions and let them make mistakes</a:t>
          </a:r>
        </a:p>
      </dgm:t>
    </dgm:pt>
    <dgm:pt modelId="{7FC6015B-C5DF-4DE5-9088-760C1390602A}" type="parTrans" cxnId="{70E58B3A-4764-4247-9CA2-403CB1A39BE0}">
      <dgm:prSet/>
      <dgm:spPr/>
      <dgm:t>
        <a:bodyPr/>
        <a:lstStyle/>
        <a:p>
          <a:endParaRPr lang="en-US"/>
        </a:p>
      </dgm:t>
    </dgm:pt>
    <dgm:pt modelId="{6D9B5A11-4D8C-4D98-A19F-8E1B67B73565}" type="sibTrans" cxnId="{70E58B3A-4764-4247-9CA2-403CB1A39BE0}">
      <dgm:prSet/>
      <dgm:spPr/>
      <dgm:t>
        <a:bodyPr/>
        <a:lstStyle/>
        <a:p>
          <a:endParaRPr lang="en-US"/>
        </a:p>
      </dgm:t>
    </dgm:pt>
    <dgm:pt modelId="{D46B7C10-4B28-4B20-ADFA-D8E96F0B8F0E}">
      <dgm:prSet/>
      <dgm:spPr/>
      <dgm:t>
        <a:bodyPr/>
        <a:lstStyle/>
        <a:p>
          <a:r>
            <a:rPr lang="en-US"/>
            <a:t>Our children are always learning and they will surprise you</a:t>
          </a:r>
        </a:p>
      </dgm:t>
    </dgm:pt>
    <dgm:pt modelId="{9E33C427-5A54-4876-BA4A-9A71F777424A}" type="parTrans" cxnId="{B420EBEC-A12D-430A-B742-367F64FF4263}">
      <dgm:prSet/>
      <dgm:spPr/>
      <dgm:t>
        <a:bodyPr/>
        <a:lstStyle/>
        <a:p>
          <a:endParaRPr lang="en-US"/>
        </a:p>
      </dgm:t>
    </dgm:pt>
    <dgm:pt modelId="{CE3E832C-164D-49C5-8DA4-CE5A5754DE66}" type="sibTrans" cxnId="{B420EBEC-A12D-430A-B742-367F64FF4263}">
      <dgm:prSet/>
      <dgm:spPr/>
      <dgm:t>
        <a:bodyPr/>
        <a:lstStyle/>
        <a:p>
          <a:endParaRPr lang="en-US"/>
        </a:p>
      </dgm:t>
    </dgm:pt>
    <dgm:pt modelId="{49587152-2B15-4677-8E33-E100AD519284}" type="pres">
      <dgm:prSet presAssocID="{5A08D7D2-1AA8-4EB2-87E3-49C72ED65E2D}" presName="diagram" presStyleCnt="0">
        <dgm:presLayoutVars>
          <dgm:dir/>
          <dgm:resizeHandles val="exact"/>
        </dgm:presLayoutVars>
      </dgm:prSet>
      <dgm:spPr/>
    </dgm:pt>
    <dgm:pt modelId="{7635FB5E-4897-42C8-AA9C-88DE4A0AB1BA}" type="pres">
      <dgm:prSet presAssocID="{EE2CD2F9-FBBE-43E5-999E-A9E90C4AC027}" presName="node" presStyleLbl="node1" presStyleIdx="0" presStyleCnt="6">
        <dgm:presLayoutVars>
          <dgm:bulletEnabled val="1"/>
        </dgm:presLayoutVars>
      </dgm:prSet>
      <dgm:spPr/>
    </dgm:pt>
    <dgm:pt modelId="{41ED5FB4-C584-48FD-BC92-378981BDB159}" type="pres">
      <dgm:prSet presAssocID="{7A190AEB-A498-4407-88EA-E6B99542DAA6}" presName="sibTrans" presStyleCnt="0"/>
      <dgm:spPr/>
    </dgm:pt>
    <dgm:pt modelId="{26B8E132-CFAD-4DA9-B7A1-6BF3F1965442}" type="pres">
      <dgm:prSet presAssocID="{5CF0AD5B-4B71-4BD9-B2F8-51EF55286592}" presName="node" presStyleLbl="node1" presStyleIdx="1" presStyleCnt="6">
        <dgm:presLayoutVars>
          <dgm:bulletEnabled val="1"/>
        </dgm:presLayoutVars>
      </dgm:prSet>
      <dgm:spPr/>
    </dgm:pt>
    <dgm:pt modelId="{5947F9C6-47E7-4C5B-9E45-0D2F84467A43}" type="pres">
      <dgm:prSet presAssocID="{F0FEABC0-0BEF-4F82-A254-67BCA4F8F0DA}" presName="sibTrans" presStyleCnt="0"/>
      <dgm:spPr/>
    </dgm:pt>
    <dgm:pt modelId="{50839837-573A-46CC-907A-CB08D928F632}" type="pres">
      <dgm:prSet presAssocID="{4F75F3BA-E363-4A92-828A-8F2A18DDDB4A}" presName="node" presStyleLbl="node1" presStyleIdx="2" presStyleCnt="6">
        <dgm:presLayoutVars>
          <dgm:bulletEnabled val="1"/>
        </dgm:presLayoutVars>
      </dgm:prSet>
      <dgm:spPr/>
    </dgm:pt>
    <dgm:pt modelId="{942C143D-17D2-4CE6-97F6-E685A377C27A}" type="pres">
      <dgm:prSet presAssocID="{BF7025A6-A3C2-4634-A188-E9EFA44FDD3B}" presName="sibTrans" presStyleCnt="0"/>
      <dgm:spPr/>
    </dgm:pt>
    <dgm:pt modelId="{70CC155E-7DE0-436A-AE0B-4C11518C7661}" type="pres">
      <dgm:prSet presAssocID="{83CB4095-97F0-452F-96A5-E4D09FFF628E}" presName="node" presStyleLbl="node1" presStyleIdx="3" presStyleCnt="6">
        <dgm:presLayoutVars>
          <dgm:bulletEnabled val="1"/>
        </dgm:presLayoutVars>
      </dgm:prSet>
      <dgm:spPr/>
    </dgm:pt>
    <dgm:pt modelId="{5EDB5E2A-85C2-4FD2-9EB2-F4E8B0252943}" type="pres">
      <dgm:prSet presAssocID="{C70B29E2-1193-4E62-8EFC-2C32D6121C35}" presName="sibTrans" presStyleCnt="0"/>
      <dgm:spPr/>
    </dgm:pt>
    <dgm:pt modelId="{FB3D204E-40F3-49DC-B105-10D8C03D5260}" type="pres">
      <dgm:prSet presAssocID="{57F2EB08-7F5F-42C9-B9C7-1C79FB9AB993}" presName="node" presStyleLbl="node1" presStyleIdx="4" presStyleCnt="6">
        <dgm:presLayoutVars>
          <dgm:bulletEnabled val="1"/>
        </dgm:presLayoutVars>
      </dgm:prSet>
      <dgm:spPr/>
    </dgm:pt>
    <dgm:pt modelId="{FFBE6935-5288-47D7-8191-FE19D0AE7355}" type="pres">
      <dgm:prSet presAssocID="{6D9B5A11-4D8C-4D98-A19F-8E1B67B73565}" presName="sibTrans" presStyleCnt="0"/>
      <dgm:spPr/>
    </dgm:pt>
    <dgm:pt modelId="{8C2FC3E8-AE02-4093-9BE1-5B5E25C885A2}" type="pres">
      <dgm:prSet presAssocID="{D46B7C10-4B28-4B20-ADFA-D8E96F0B8F0E}" presName="node" presStyleLbl="node1" presStyleIdx="5" presStyleCnt="6">
        <dgm:presLayoutVars>
          <dgm:bulletEnabled val="1"/>
        </dgm:presLayoutVars>
      </dgm:prSet>
      <dgm:spPr/>
    </dgm:pt>
  </dgm:ptLst>
  <dgm:cxnLst>
    <dgm:cxn modelId="{3E7B0F0F-141B-420A-BE74-1686E0832451}" srcId="{5A08D7D2-1AA8-4EB2-87E3-49C72ED65E2D}" destId="{4F75F3BA-E363-4A92-828A-8F2A18DDDB4A}" srcOrd="2" destOrd="0" parTransId="{C2D64766-D4F2-4D63-B2B9-E63A6FF43C3D}" sibTransId="{BF7025A6-A3C2-4634-A188-E9EFA44FDD3B}"/>
    <dgm:cxn modelId="{402B2C24-BC7B-4F66-9430-F8C86AC1E750}" type="presOf" srcId="{D46B7C10-4B28-4B20-ADFA-D8E96F0B8F0E}" destId="{8C2FC3E8-AE02-4093-9BE1-5B5E25C885A2}" srcOrd="0" destOrd="0" presId="urn:microsoft.com/office/officeart/2005/8/layout/default"/>
    <dgm:cxn modelId="{70E58B3A-4764-4247-9CA2-403CB1A39BE0}" srcId="{5A08D7D2-1AA8-4EB2-87E3-49C72ED65E2D}" destId="{57F2EB08-7F5F-42C9-B9C7-1C79FB9AB993}" srcOrd="4" destOrd="0" parTransId="{7FC6015B-C5DF-4DE5-9088-760C1390602A}" sibTransId="{6D9B5A11-4D8C-4D98-A19F-8E1B67B73565}"/>
    <dgm:cxn modelId="{F62B6A68-85A4-4F87-89AC-595F5EC226E4}" srcId="{5A08D7D2-1AA8-4EB2-87E3-49C72ED65E2D}" destId="{5CF0AD5B-4B71-4BD9-B2F8-51EF55286592}" srcOrd="1" destOrd="0" parTransId="{B44E2A6C-5289-4C7B-9CD1-65E98CA3EEF5}" sibTransId="{F0FEABC0-0BEF-4F82-A254-67BCA4F8F0DA}"/>
    <dgm:cxn modelId="{A1A4E74D-908C-492C-8135-D52BA31039B9}" type="presOf" srcId="{5A08D7D2-1AA8-4EB2-87E3-49C72ED65E2D}" destId="{49587152-2B15-4677-8E33-E100AD519284}" srcOrd="0" destOrd="0" presId="urn:microsoft.com/office/officeart/2005/8/layout/default"/>
    <dgm:cxn modelId="{83D17655-57BD-4915-8399-A25F0E6D516E}" type="presOf" srcId="{57F2EB08-7F5F-42C9-B9C7-1C79FB9AB993}" destId="{FB3D204E-40F3-49DC-B105-10D8C03D5260}" srcOrd="0" destOrd="0" presId="urn:microsoft.com/office/officeart/2005/8/layout/default"/>
    <dgm:cxn modelId="{67B60397-44A4-40BC-B4AE-0ED479EC19BC}" type="presOf" srcId="{EE2CD2F9-FBBE-43E5-999E-A9E90C4AC027}" destId="{7635FB5E-4897-42C8-AA9C-88DE4A0AB1BA}" srcOrd="0" destOrd="0" presId="urn:microsoft.com/office/officeart/2005/8/layout/default"/>
    <dgm:cxn modelId="{A66C52A2-4F1D-472D-B699-1C676725CC35}" srcId="{5A08D7D2-1AA8-4EB2-87E3-49C72ED65E2D}" destId="{83CB4095-97F0-452F-96A5-E4D09FFF628E}" srcOrd="3" destOrd="0" parTransId="{E1A84100-577B-432E-B4A0-5B4E7B148A8D}" sibTransId="{C70B29E2-1193-4E62-8EFC-2C32D6121C35}"/>
    <dgm:cxn modelId="{CD471FAD-3FBC-48EC-939D-A378F11E10BC}" type="presOf" srcId="{83CB4095-97F0-452F-96A5-E4D09FFF628E}" destId="{70CC155E-7DE0-436A-AE0B-4C11518C7661}" srcOrd="0" destOrd="0" presId="urn:microsoft.com/office/officeart/2005/8/layout/default"/>
    <dgm:cxn modelId="{05330FD8-6AE6-4FA3-82E6-75D603CAF168}" type="presOf" srcId="{5CF0AD5B-4B71-4BD9-B2F8-51EF55286592}" destId="{26B8E132-CFAD-4DA9-B7A1-6BF3F1965442}" srcOrd="0" destOrd="0" presId="urn:microsoft.com/office/officeart/2005/8/layout/default"/>
    <dgm:cxn modelId="{CF1D60DD-F7C7-4564-B0B9-9047659E0C76}" srcId="{5A08D7D2-1AA8-4EB2-87E3-49C72ED65E2D}" destId="{EE2CD2F9-FBBE-43E5-999E-A9E90C4AC027}" srcOrd="0" destOrd="0" parTransId="{0A05D94F-12CC-41E8-9FA8-7201D94AACAF}" sibTransId="{7A190AEB-A498-4407-88EA-E6B99542DAA6}"/>
    <dgm:cxn modelId="{1E483AE2-71CE-4145-8D1E-6BF7BCAF1537}" type="presOf" srcId="{4F75F3BA-E363-4A92-828A-8F2A18DDDB4A}" destId="{50839837-573A-46CC-907A-CB08D928F632}" srcOrd="0" destOrd="0" presId="urn:microsoft.com/office/officeart/2005/8/layout/default"/>
    <dgm:cxn modelId="{B420EBEC-A12D-430A-B742-367F64FF4263}" srcId="{5A08D7D2-1AA8-4EB2-87E3-49C72ED65E2D}" destId="{D46B7C10-4B28-4B20-ADFA-D8E96F0B8F0E}" srcOrd="5" destOrd="0" parTransId="{9E33C427-5A54-4876-BA4A-9A71F777424A}" sibTransId="{CE3E832C-164D-49C5-8DA4-CE5A5754DE66}"/>
    <dgm:cxn modelId="{FD2C5B8C-1EBB-43D9-9B70-0CB167D11CC4}" type="presParOf" srcId="{49587152-2B15-4677-8E33-E100AD519284}" destId="{7635FB5E-4897-42C8-AA9C-88DE4A0AB1BA}" srcOrd="0" destOrd="0" presId="urn:microsoft.com/office/officeart/2005/8/layout/default"/>
    <dgm:cxn modelId="{A9518FC6-381C-4315-9F0E-62DF5B672097}" type="presParOf" srcId="{49587152-2B15-4677-8E33-E100AD519284}" destId="{41ED5FB4-C584-48FD-BC92-378981BDB159}" srcOrd="1" destOrd="0" presId="urn:microsoft.com/office/officeart/2005/8/layout/default"/>
    <dgm:cxn modelId="{5CFF7316-3882-4CBA-8448-892F2F65C426}" type="presParOf" srcId="{49587152-2B15-4677-8E33-E100AD519284}" destId="{26B8E132-CFAD-4DA9-B7A1-6BF3F1965442}" srcOrd="2" destOrd="0" presId="urn:microsoft.com/office/officeart/2005/8/layout/default"/>
    <dgm:cxn modelId="{604C52C8-3686-4603-A2C5-5616C7B2DEB3}" type="presParOf" srcId="{49587152-2B15-4677-8E33-E100AD519284}" destId="{5947F9C6-47E7-4C5B-9E45-0D2F84467A43}" srcOrd="3" destOrd="0" presId="urn:microsoft.com/office/officeart/2005/8/layout/default"/>
    <dgm:cxn modelId="{B5EEB15F-9321-4C87-9419-7340A3437EF8}" type="presParOf" srcId="{49587152-2B15-4677-8E33-E100AD519284}" destId="{50839837-573A-46CC-907A-CB08D928F632}" srcOrd="4" destOrd="0" presId="urn:microsoft.com/office/officeart/2005/8/layout/default"/>
    <dgm:cxn modelId="{8A5F0E88-83CC-459C-9B16-A73FC43B28F5}" type="presParOf" srcId="{49587152-2B15-4677-8E33-E100AD519284}" destId="{942C143D-17D2-4CE6-97F6-E685A377C27A}" srcOrd="5" destOrd="0" presId="urn:microsoft.com/office/officeart/2005/8/layout/default"/>
    <dgm:cxn modelId="{EF397E08-7D4C-422F-884C-A0306594DF2E}" type="presParOf" srcId="{49587152-2B15-4677-8E33-E100AD519284}" destId="{70CC155E-7DE0-436A-AE0B-4C11518C7661}" srcOrd="6" destOrd="0" presId="urn:microsoft.com/office/officeart/2005/8/layout/default"/>
    <dgm:cxn modelId="{25CE6E90-9729-474F-B3A2-D9770AD9920F}" type="presParOf" srcId="{49587152-2B15-4677-8E33-E100AD519284}" destId="{5EDB5E2A-85C2-4FD2-9EB2-F4E8B0252943}" srcOrd="7" destOrd="0" presId="urn:microsoft.com/office/officeart/2005/8/layout/default"/>
    <dgm:cxn modelId="{639034F8-15D9-484B-9F83-D39BD07DCE00}" type="presParOf" srcId="{49587152-2B15-4677-8E33-E100AD519284}" destId="{FB3D204E-40F3-49DC-B105-10D8C03D5260}" srcOrd="8" destOrd="0" presId="urn:microsoft.com/office/officeart/2005/8/layout/default"/>
    <dgm:cxn modelId="{0D48C66B-F794-4728-93A8-70C37CA8F981}" type="presParOf" srcId="{49587152-2B15-4677-8E33-E100AD519284}" destId="{FFBE6935-5288-47D7-8191-FE19D0AE7355}" srcOrd="9" destOrd="0" presId="urn:microsoft.com/office/officeart/2005/8/layout/default"/>
    <dgm:cxn modelId="{A8ACCFB9-9A69-4BCD-AB55-BF116D073371}" type="presParOf" srcId="{49587152-2B15-4677-8E33-E100AD519284}" destId="{8C2FC3E8-AE02-4093-9BE1-5B5E25C885A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96ECBE-FC27-4AC7-82E5-ACBBD1CEDD29}"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997D1502-284F-4A03-8AA5-D8FE5BA494C0}">
      <dgm:prSet/>
      <dgm:spPr/>
      <dgm:t>
        <a:bodyPr/>
        <a:lstStyle/>
        <a:p>
          <a:r>
            <a:rPr lang="en-US"/>
            <a:t>Envision the future- parent’s vision and student’s vision</a:t>
          </a:r>
        </a:p>
      </dgm:t>
    </dgm:pt>
    <dgm:pt modelId="{A8FE251D-6C96-4C1D-95D3-31694786F7F3}" type="parTrans" cxnId="{72A0B49B-A4A1-4B5D-BA05-6DA49D6668C1}">
      <dgm:prSet/>
      <dgm:spPr/>
      <dgm:t>
        <a:bodyPr/>
        <a:lstStyle/>
        <a:p>
          <a:endParaRPr lang="en-US"/>
        </a:p>
      </dgm:t>
    </dgm:pt>
    <dgm:pt modelId="{1178930A-AB4F-42E9-A1C0-FB13C75FE1B0}" type="sibTrans" cxnId="{72A0B49B-A4A1-4B5D-BA05-6DA49D6668C1}">
      <dgm:prSet/>
      <dgm:spPr/>
      <dgm:t>
        <a:bodyPr/>
        <a:lstStyle/>
        <a:p>
          <a:endParaRPr lang="en-US"/>
        </a:p>
      </dgm:t>
    </dgm:pt>
    <dgm:pt modelId="{AD73F32C-AAF1-4D50-BC33-C5BEC1F7BE4B}">
      <dgm:prSet/>
      <dgm:spPr/>
      <dgm:t>
        <a:bodyPr/>
        <a:lstStyle/>
        <a:p>
          <a:r>
            <a:rPr lang="en-US"/>
            <a:t>Get advice from other parents and professionals</a:t>
          </a:r>
        </a:p>
      </dgm:t>
    </dgm:pt>
    <dgm:pt modelId="{40B66E52-F567-4A9D-A367-F61203DF5FE9}" type="parTrans" cxnId="{693195C8-49EE-4DD4-A6A2-D52EA8415195}">
      <dgm:prSet/>
      <dgm:spPr/>
      <dgm:t>
        <a:bodyPr/>
        <a:lstStyle/>
        <a:p>
          <a:endParaRPr lang="en-US"/>
        </a:p>
      </dgm:t>
    </dgm:pt>
    <dgm:pt modelId="{F4463BAA-01A1-4EBB-A756-41E227939117}" type="sibTrans" cxnId="{693195C8-49EE-4DD4-A6A2-D52EA8415195}">
      <dgm:prSet/>
      <dgm:spPr/>
      <dgm:t>
        <a:bodyPr/>
        <a:lstStyle/>
        <a:p>
          <a:endParaRPr lang="en-US"/>
        </a:p>
      </dgm:t>
    </dgm:pt>
    <dgm:pt modelId="{3ABF0D1F-916F-42C1-A013-BE82EF16DD04}">
      <dgm:prSet/>
      <dgm:spPr/>
      <dgm:t>
        <a:bodyPr/>
        <a:lstStyle/>
        <a:p>
          <a:r>
            <a:rPr lang="en-US"/>
            <a:t>Create practical and useful IEP/ITP goals</a:t>
          </a:r>
        </a:p>
      </dgm:t>
    </dgm:pt>
    <dgm:pt modelId="{EDB3ED30-FD2E-435E-AE23-588A5E0A6CB4}" type="parTrans" cxnId="{78551585-30E8-4276-B632-5793F36B5501}">
      <dgm:prSet/>
      <dgm:spPr/>
      <dgm:t>
        <a:bodyPr/>
        <a:lstStyle/>
        <a:p>
          <a:endParaRPr lang="en-US"/>
        </a:p>
      </dgm:t>
    </dgm:pt>
    <dgm:pt modelId="{F1376EAA-5AAE-4051-BD9E-D4E08D1C4EC3}" type="sibTrans" cxnId="{78551585-30E8-4276-B632-5793F36B5501}">
      <dgm:prSet/>
      <dgm:spPr/>
      <dgm:t>
        <a:bodyPr/>
        <a:lstStyle/>
        <a:p>
          <a:endParaRPr lang="en-US"/>
        </a:p>
      </dgm:t>
    </dgm:pt>
    <dgm:pt modelId="{EF5C2601-64AE-4CC8-AD62-29DB3C57C1FA}">
      <dgm:prSet/>
      <dgm:spPr/>
      <dgm:t>
        <a:bodyPr/>
        <a:lstStyle/>
        <a:p>
          <a:r>
            <a:rPr lang="en-US"/>
            <a:t>Balance focus on academics and functional skills</a:t>
          </a:r>
        </a:p>
      </dgm:t>
    </dgm:pt>
    <dgm:pt modelId="{B47F8F31-9AEC-4A91-8782-9E39341CFDC0}" type="parTrans" cxnId="{259F6948-1EAD-4387-9D53-5C6BB04EF156}">
      <dgm:prSet/>
      <dgm:spPr/>
      <dgm:t>
        <a:bodyPr/>
        <a:lstStyle/>
        <a:p>
          <a:endParaRPr lang="en-US"/>
        </a:p>
      </dgm:t>
    </dgm:pt>
    <dgm:pt modelId="{A4843773-91C5-40DC-81D5-9F6547F80F45}" type="sibTrans" cxnId="{259F6948-1EAD-4387-9D53-5C6BB04EF156}">
      <dgm:prSet/>
      <dgm:spPr/>
      <dgm:t>
        <a:bodyPr/>
        <a:lstStyle/>
        <a:p>
          <a:endParaRPr lang="en-US"/>
        </a:p>
      </dgm:t>
    </dgm:pt>
    <dgm:pt modelId="{4993E420-C96E-499C-8FE7-D3876BC42C5A}" type="pres">
      <dgm:prSet presAssocID="{0C96ECBE-FC27-4AC7-82E5-ACBBD1CEDD29}" presName="root" presStyleCnt="0">
        <dgm:presLayoutVars>
          <dgm:dir/>
          <dgm:resizeHandles val="exact"/>
        </dgm:presLayoutVars>
      </dgm:prSet>
      <dgm:spPr/>
    </dgm:pt>
    <dgm:pt modelId="{2FC533F4-3F82-4EA9-BF23-E635CD7AB1F2}" type="pres">
      <dgm:prSet presAssocID="{0C96ECBE-FC27-4AC7-82E5-ACBBD1CEDD29}" presName="container" presStyleCnt="0">
        <dgm:presLayoutVars>
          <dgm:dir/>
          <dgm:resizeHandles val="exact"/>
        </dgm:presLayoutVars>
      </dgm:prSet>
      <dgm:spPr/>
    </dgm:pt>
    <dgm:pt modelId="{AFA14D6D-16B6-4549-B721-9E44A539C928}" type="pres">
      <dgm:prSet presAssocID="{997D1502-284F-4A03-8AA5-D8FE5BA494C0}" presName="compNode" presStyleCnt="0"/>
      <dgm:spPr/>
    </dgm:pt>
    <dgm:pt modelId="{AE7D172C-00E2-4841-9947-D667EE116FEC}" type="pres">
      <dgm:prSet presAssocID="{997D1502-284F-4A03-8AA5-D8FE5BA494C0}" presName="iconBgRect" presStyleLbl="bgShp" presStyleIdx="0" presStyleCnt="4"/>
      <dgm:spPr/>
    </dgm:pt>
    <dgm:pt modelId="{B4DD1A01-3A77-4B2B-88B5-C24CEC3CA0EA}" type="pres">
      <dgm:prSet presAssocID="{997D1502-284F-4A03-8AA5-D8FE5BA494C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Pencil"/>
        </a:ext>
      </dgm:extLst>
    </dgm:pt>
    <dgm:pt modelId="{D97F41F5-4C63-48FA-8AD6-6B5E9FBB2D03}" type="pres">
      <dgm:prSet presAssocID="{997D1502-284F-4A03-8AA5-D8FE5BA494C0}" presName="spaceRect" presStyleCnt="0"/>
      <dgm:spPr/>
    </dgm:pt>
    <dgm:pt modelId="{60DFCB60-1E94-4652-95F7-F6EFCE54FDAE}" type="pres">
      <dgm:prSet presAssocID="{997D1502-284F-4A03-8AA5-D8FE5BA494C0}" presName="textRect" presStyleLbl="revTx" presStyleIdx="0" presStyleCnt="4">
        <dgm:presLayoutVars>
          <dgm:chMax val="1"/>
          <dgm:chPref val="1"/>
        </dgm:presLayoutVars>
      </dgm:prSet>
      <dgm:spPr/>
    </dgm:pt>
    <dgm:pt modelId="{5F08456A-F713-4979-8AFB-308A56822227}" type="pres">
      <dgm:prSet presAssocID="{1178930A-AB4F-42E9-A1C0-FB13C75FE1B0}" presName="sibTrans" presStyleLbl="sibTrans2D1" presStyleIdx="0" presStyleCnt="0"/>
      <dgm:spPr/>
    </dgm:pt>
    <dgm:pt modelId="{2438E9C4-E8A8-4CA5-9F3B-D024AED0A641}" type="pres">
      <dgm:prSet presAssocID="{AD73F32C-AAF1-4D50-BC33-C5BEC1F7BE4B}" presName="compNode" presStyleCnt="0"/>
      <dgm:spPr/>
    </dgm:pt>
    <dgm:pt modelId="{678A4B41-BCB1-43A3-89B8-66C9D7EBB0CC}" type="pres">
      <dgm:prSet presAssocID="{AD73F32C-AAF1-4D50-BC33-C5BEC1F7BE4B}" presName="iconBgRect" presStyleLbl="bgShp" presStyleIdx="1" presStyleCnt="4"/>
      <dgm:spPr/>
    </dgm:pt>
    <dgm:pt modelId="{D5AF6686-F67B-4DCA-9E6E-7BF677778DFD}" type="pres">
      <dgm:prSet presAssocID="{AD73F32C-AAF1-4D50-BC33-C5BEC1F7BE4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ent and Child"/>
        </a:ext>
      </dgm:extLst>
    </dgm:pt>
    <dgm:pt modelId="{6C88EEDC-70F5-440E-BA2D-F7A5D2F42C23}" type="pres">
      <dgm:prSet presAssocID="{AD73F32C-AAF1-4D50-BC33-C5BEC1F7BE4B}" presName="spaceRect" presStyleCnt="0"/>
      <dgm:spPr/>
    </dgm:pt>
    <dgm:pt modelId="{001D0378-B00C-4598-A632-574826568B54}" type="pres">
      <dgm:prSet presAssocID="{AD73F32C-AAF1-4D50-BC33-C5BEC1F7BE4B}" presName="textRect" presStyleLbl="revTx" presStyleIdx="1" presStyleCnt="4">
        <dgm:presLayoutVars>
          <dgm:chMax val="1"/>
          <dgm:chPref val="1"/>
        </dgm:presLayoutVars>
      </dgm:prSet>
      <dgm:spPr/>
    </dgm:pt>
    <dgm:pt modelId="{A8AC24E2-BF9B-4F70-9870-F736EEB1315E}" type="pres">
      <dgm:prSet presAssocID="{F4463BAA-01A1-4EBB-A756-41E227939117}" presName="sibTrans" presStyleLbl="sibTrans2D1" presStyleIdx="0" presStyleCnt="0"/>
      <dgm:spPr/>
    </dgm:pt>
    <dgm:pt modelId="{46D7948C-0317-49F7-8D5D-04B410F3662C}" type="pres">
      <dgm:prSet presAssocID="{3ABF0D1F-916F-42C1-A013-BE82EF16DD04}" presName="compNode" presStyleCnt="0"/>
      <dgm:spPr/>
    </dgm:pt>
    <dgm:pt modelId="{62113A41-1090-4A66-BD96-AB9A9A31051C}" type="pres">
      <dgm:prSet presAssocID="{3ABF0D1F-916F-42C1-A013-BE82EF16DD04}" presName="iconBgRect" presStyleLbl="bgShp" presStyleIdx="2" presStyleCnt="4"/>
      <dgm:spPr/>
    </dgm:pt>
    <dgm:pt modelId="{F40750E5-428A-48F4-8544-4D3EC94332C3}" type="pres">
      <dgm:prSet presAssocID="{3ABF0D1F-916F-42C1-A013-BE82EF16DD0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DAE76EB9-25BE-4C47-B881-23252BBEAAAF}" type="pres">
      <dgm:prSet presAssocID="{3ABF0D1F-916F-42C1-A013-BE82EF16DD04}" presName="spaceRect" presStyleCnt="0"/>
      <dgm:spPr/>
    </dgm:pt>
    <dgm:pt modelId="{234EBEE1-9202-4CA2-A5DD-39930B1504D6}" type="pres">
      <dgm:prSet presAssocID="{3ABF0D1F-916F-42C1-A013-BE82EF16DD04}" presName="textRect" presStyleLbl="revTx" presStyleIdx="2" presStyleCnt="4">
        <dgm:presLayoutVars>
          <dgm:chMax val="1"/>
          <dgm:chPref val="1"/>
        </dgm:presLayoutVars>
      </dgm:prSet>
      <dgm:spPr/>
    </dgm:pt>
    <dgm:pt modelId="{C01345C8-7BF3-4D79-AAAC-E3FC8A6D09A8}" type="pres">
      <dgm:prSet presAssocID="{F1376EAA-5AAE-4051-BD9E-D4E08D1C4EC3}" presName="sibTrans" presStyleLbl="sibTrans2D1" presStyleIdx="0" presStyleCnt="0"/>
      <dgm:spPr/>
    </dgm:pt>
    <dgm:pt modelId="{30F53FF2-87E1-4447-90C0-0D134C9D8A4C}" type="pres">
      <dgm:prSet presAssocID="{EF5C2601-64AE-4CC8-AD62-29DB3C57C1FA}" presName="compNode" presStyleCnt="0"/>
      <dgm:spPr/>
    </dgm:pt>
    <dgm:pt modelId="{EAD77CC6-D300-4BCD-9955-833BD6CBE495}" type="pres">
      <dgm:prSet presAssocID="{EF5C2601-64AE-4CC8-AD62-29DB3C57C1FA}" presName="iconBgRect" presStyleLbl="bgShp" presStyleIdx="3" presStyleCnt="4"/>
      <dgm:spPr/>
    </dgm:pt>
    <dgm:pt modelId="{B8CB6CD1-B833-4338-94BA-AB4A42AB9E00}" type="pres">
      <dgm:prSet presAssocID="{EF5C2601-64AE-4CC8-AD62-29DB3C57C1F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8641E5CD-7C7F-4221-9858-57C0967F8E28}" type="pres">
      <dgm:prSet presAssocID="{EF5C2601-64AE-4CC8-AD62-29DB3C57C1FA}" presName="spaceRect" presStyleCnt="0"/>
      <dgm:spPr/>
    </dgm:pt>
    <dgm:pt modelId="{7320BEE2-B43A-4167-8999-4CF90AB5B96A}" type="pres">
      <dgm:prSet presAssocID="{EF5C2601-64AE-4CC8-AD62-29DB3C57C1FA}" presName="textRect" presStyleLbl="revTx" presStyleIdx="3" presStyleCnt="4">
        <dgm:presLayoutVars>
          <dgm:chMax val="1"/>
          <dgm:chPref val="1"/>
        </dgm:presLayoutVars>
      </dgm:prSet>
      <dgm:spPr/>
    </dgm:pt>
  </dgm:ptLst>
  <dgm:cxnLst>
    <dgm:cxn modelId="{B5A0170E-D683-4EBE-BA40-46882F5397B5}" type="presOf" srcId="{F1376EAA-5AAE-4051-BD9E-D4E08D1C4EC3}" destId="{C01345C8-7BF3-4D79-AAAC-E3FC8A6D09A8}" srcOrd="0" destOrd="0" presId="urn:microsoft.com/office/officeart/2018/2/layout/IconCircleList"/>
    <dgm:cxn modelId="{B2EF7B43-3C9A-4432-9178-FD5FAD92E89C}" type="presOf" srcId="{EF5C2601-64AE-4CC8-AD62-29DB3C57C1FA}" destId="{7320BEE2-B43A-4167-8999-4CF90AB5B96A}" srcOrd="0" destOrd="0" presId="urn:microsoft.com/office/officeart/2018/2/layout/IconCircleList"/>
    <dgm:cxn modelId="{259F6948-1EAD-4387-9D53-5C6BB04EF156}" srcId="{0C96ECBE-FC27-4AC7-82E5-ACBBD1CEDD29}" destId="{EF5C2601-64AE-4CC8-AD62-29DB3C57C1FA}" srcOrd="3" destOrd="0" parTransId="{B47F8F31-9AEC-4A91-8782-9E39341CFDC0}" sibTransId="{A4843773-91C5-40DC-81D5-9F6547F80F45}"/>
    <dgm:cxn modelId="{78551585-30E8-4276-B632-5793F36B5501}" srcId="{0C96ECBE-FC27-4AC7-82E5-ACBBD1CEDD29}" destId="{3ABF0D1F-916F-42C1-A013-BE82EF16DD04}" srcOrd="2" destOrd="0" parTransId="{EDB3ED30-FD2E-435E-AE23-588A5E0A6CB4}" sibTransId="{F1376EAA-5AAE-4051-BD9E-D4E08D1C4EC3}"/>
    <dgm:cxn modelId="{0CAADA8E-4F7B-425C-8006-47856E9B7381}" type="presOf" srcId="{3ABF0D1F-916F-42C1-A013-BE82EF16DD04}" destId="{234EBEE1-9202-4CA2-A5DD-39930B1504D6}" srcOrd="0" destOrd="0" presId="urn:microsoft.com/office/officeart/2018/2/layout/IconCircleList"/>
    <dgm:cxn modelId="{72A0B49B-A4A1-4B5D-BA05-6DA49D6668C1}" srcId="{0C96ECBE-FC27-4AC7-82E5-ACBBD1CEDD29}" destId="{997D1502-284F-4A03-8AA5-D8FE5BA494C0}" srcOrd="0" destOrd="0" parTransId="{A8FE251D-6C96-4C1D-95D3-31694786F7F3}" sibTransId="{1178930A-AB4F-42E9-A1C0-FB13C75FE1B0}"/>
    <dgm:cxn modelId="{FF6426B3-3467-48A4-B79D-757502FDB514}" type="presOf" srcId="{F4463BAA-01A1-4EBB-A756-41E227939117}" destId="{A8AC24E2-BF9B-4F70-9870-F736EEB1315E}" srcOrd="0" destOrd="0" presId="urn:microsoft.com/office/officeart/2018/2/layout/IconCircleList"/>
    <dgm:cxn modelId="{84A5D3BB-2DDC-40CD-8769-154AFF32145A}" type="presOf" srcId="{1178930A-AB4F-42E9-A1C0-FB13C75FE1B0}" destId="{5F08456A-F713-4979-8AFB-308A56822227}" srcOrd="0" destOrd="0" presId="urn:microsoft.com/office/officeart/2018/2/layout/IconCircleList"/>
    <dgm:cxn modelId="{0A5B9AC0-4237-43DE-826A-E509DB062409}" type="presOf" srcId="{997D1502-284F-4A03-8AA5-D8FE5BA494C0}" destId="{60DFCB60-1E94-4652-95F7-F6EFCE54FDAE}" srcOrd="0" destOrd="0" presId="urn:microsoft.com/office/officeart/2018/2/layout/IconCircleList"/>
    <dgm:cxn modelId="{693195C8-49EE-4DD4-A6A2-D52EA8415195}" srcId="{0C96ECBE-FC27-4AC7-82E5-ACBBD1CEDD29}" destId="{AD73F32C-AAF1-4D50-BC33-C5BEC1F7BE4B}" srcOrd="1" destOrd="0" parTransId="{40B66E52-F567-4A9D-A367-F61203DF5FE9}" sibTransId="{F4463BAA-01A1-4EBB-A756-41E227939117}"/>
    <dgm:cxn modelId="{1AFB45DF-65EE-45D0-92D0-716007734186}" type="presOf" srcId="{AD73F32C-AAF1-4D50-BC33-C5BEC1F7BE4B}" destId="{001D0378-B00C-4598-A632-574826568B54}" srcOrd="0" destOrd="0" presId="urn:microsoft.com/office/officeart/2018/2/layout/IconCircleList"/>
    <dgm:cxn modelId="{05BE71EB-37A0-4109-B396-A320947FCB67}" type="presOf" srcId="{0C96ECBE-FC27-4AC7-82E5-ACBBD1CEDD29}" destId="{4993E420-C96E-499C-8FE7-D3876BC42C5A}" srcOrd="0" destOrd="0" presId="urn:microsoft.com/office/officeart/2018/2/layout/IconCircleList"/>
    <dgm:cxn modelId="{11957CE3-79BF-43C1-9C3E-5E6DA9063353}" type="presParOf" srcId="{4993E420-C96E-499C-8FE7-D3876BC42C5A}" destId="{2FC533F4-3F82-4EA9-BF23-E635CD7AB1F2}" srcOrd="0" destOrd="0" presId="urn:microsoft.com/office/officeart/2018/2/layout/IconCircleList"/>
    <dgm:cxn modelId="{2FC92B13-AC69-414F-8FF6-CA6D52FAC422}" type="presParOf" srcId="{2FC533F4-3F82-4EA9-BF23-E635CD7AB1F2}" destId="{AFA14D6D-16B6-4549-B721-9E44A539C928}" srcOrd="0" destOrd="0" presId="urn:microsoft.com/office/officeart/2018/2/layout/IconCircleList"/>
    <dgm:cxn modelId="{460AF095-1069-4BE7-AF23-A96245D48411}" type="presParOf" srcId="{AFA14D6D-16B6-4549-B721-9E44A539C928}" destId="{AE7D172C-00E2-4841-9947-D667EE116FEC}" srcOrd="0" destOrd="0" presId="urn:microsoft.com/office/officeart/2018/2/layout/IconCircleList"/>
    <dgm:cxn modelId="{BEEF503F-6313-4191-8BD1-87E079994383}" type="presParOf" srcId="{AFA14D6D-16B6-4549-B721-9E44A539C928}" destId="{B4DD1A01-3A77-4B2B-88B5-C24CEC3CA0EA}" srcOrd="1" destOrd="0" presId="urn:microsoft.com/office/officeart/2018/2/layout/IconCircleList"/>
    <dgm:cxn modelId="{A4E177B0-5473-40E8-AE13-72DE4CD95F72}" type="presParOf" srcId="{AFA14D6D-16B6-4549-B721-9E44A539C928}" destId="{D97F41F5-4C63-48FA-8AD6-6B5E9FBB2D03}" srcOrd="2" destOrd="0" presId="urn:microsoft.com/office/officeart/2018/2/layout/IconCircleList"/>
    <dgm:cxn modelId="{155FFBE7-7382-4BCF-B3F2-E9E51840550F}" type="presParOf" srcId="{AFA14D6D-16B6-4549-B721-9E44A539C928}" destId="{60DFCB60-1E94-4652-95F7-F6EFCE54FDAE}" srcOrd="3" destOrd="0" presId="urn:microsoft.com/office/officeart/2018/2/layout/IconCircleList"/>
    <dgm:cxn modelId="{09CA20A9-053E-4CBA-B655-B8A656EC9A18}" type="presParOf" srcId="{2FC533F4-3F82-4EA9-BF23-E635CD7AB1F2}" destId="{5F08456A-F713-4979-8AFB-308A56822227}" srcOrd="1" destOrd="0" presId="urn:microsoft.com/office/officeart/2018/2/layout/IconCircleList"/>
    <dgm:cxn modelId="{19352EBF-3964-4D19-8FF6-C2BAA358078F}" type="presParOf" srcId="{2FC533F4-3F82-4EA9-BF23-E635CD7AB1F2}" destId="{2438E9C4-E8A8-4CA5-9F3B-D024AED0A641}" srcOrd="2" destOrd="0" presId="urn:microsoft.com/office/officeart/2018/2/layout/IconCircleList"/>
    <dgm:cxn modelId="{0A1A0D6A-0A51-4ED4-8A68-957494954A03}" type="presParOf" srcId="{2438E9C4-E8A8-4CA5-9F3B-D024AED0A641}" destId="{678A4B41-BCB1-43A3-89B8-66C9D7EBB0CC}" srcOrd="0" destOrd="0" presId="urn:microsoft.com/office/officeart/2018/2/layout/IconCircleList"/>
    <dgm:cxn modelId="{77AE1F68-30D2-44FF-9358-2A13205B345F}" type="presParOf" srcId="{2438E9C4-E8A8-4CA5-9F3B-D024AED0A641}" destId="{D5AF6686-F67B-4DCA-9E6E-7BF677778DFD}" srcOrd="1" destOrd="0" presId="urn:microsoft.com/office/officeart/2018/2/layout/IconCircleList"/>
    <dgm:cxn modelId="{612EF7EB-2CAF-4BAB-B76E-B82281492684}" type="presParOf" srcId="{2438E9C4-E8A8-4CA5-9F3B-D024AED0A641}" destId="{6C88EEDC-70F5-440E-BA2D-F7A5D2F42C23}" srcOrd="2" destOrd="0" presId="urn:microsoft.com/office/officeart/2018/2/layout/IconCircleList"/>
    <dgm:cxn modelId="{F711A2DE-F5A5-4226-8CCC-1F9790376D90}" type="presParOf" srcId="{2438E9C4-E8A8-4CA5-9F3B-D024AED0A641}" destId="{001D0378-B00C-4598-A632-574826568B54}" srcOrd="3" destOrd="0" presId="urn:microsoft.com/office/officeart/2018/2/layout/IconCircleList"/>
    <dgm:cxn modelId="{ECE43E46-15B6-46B1-BB46-D6BB932C7DC3}" type="presParOf" srcId="{2FC533F4-3F82-4EA9-BF23-E635CD7AB1F2}" destId="{A8AC24E2-BF9B-4F70-9870-F736EEB1315E}" srcOrd="3" destOrd="0" presId="urn:microsoft.com/office/officeart/2018/2/layout/IconCircleList"/>
    <dgm:cxn modelId="{45D6C0CD-BF3C-435D-BC85-9978BDA2525C}" type="presParOf" srcId="{2FC533F4-3F82-4EA9-BF23-E635CD7AB1F2}" destId="{46D7948C-0317-49F7-8D5D-04B410F3662C}" srcOrd="4" destOrd="0" presId="urn:microsoft.com/office/officeart/2018/2/layout/IconCircleList"/>
    <dgm:cxn modelId="{F69AAC3A-75C4-48BD-B04B-2AAD6459CB7B}" type="presParOf" srcId="{46D7948C-0317-49F7-8D5D-04B410F3662C}" destId="{62113A41-1090-4A66-BD96-AB9A9A31051C}" srcOrd="0" destOrd="0" presId="urn:microsoft.com/office/officeart/2018/2/layout/IconCircleList"/>
    <dgm:cxn modelId="{AE21D678-4500-45CE-9623-70585DEBBF7A}" type="presParOf" srcId="{46D7948C-0317-49F7-8D5D-04B410F3662C}" destId="{F40750E5-428A-48F4-8544-4D3EC94332C3}" srcOrd="1" destOrd="0" presId="urn:microsoft.com/office/officeart/2018/2/layout/IconCircleList"/>
    <dgm:cxn modelId="{D7CD50F3-6255-41B4-A28F-45A099AA5B5F}" type="presParOf" srcId="{46D7948C-0317-49F7-8D5D-04B410F3662C}" destId="{DAE76EB9-25BE-4C47-B881-23252BBEAAAF}" srcOrd="2" destOrd="0" presId="urn:microsoft.com/office/officeart/2018/2/layout/IconCircleList"/>
    <dgm:cxn modelId="{C256F7DE-1ED6-413C-BBB0-A0EBD811FA69}" type="presParOf" srcId="{46D7948C-0317-49F7-8D5D-04B410F3662C}" destId="{234EBEE1-9202-4CA2-A5DD-39930B1504D6}" srcOrd="3" destOrd="0" presId="urn:microsoft.com/office/officeart/2018/2/layout/IconCircleList"/>
    <dgm:cxn modelId="{68E8BC44-E7BF-443F-9041-6E01C8578009}" type="presParOf" srcId="{2FC533F4-3F82-4EA9-BF23-E635CD7AB1F2}" destId="{C01345C8-7BF3-4D79-AAAC-E3FC8A6D09A8}" srcOrd="5" destOrd="0" presId="urn:microsoft.com/office/officeart/2018/2/layout/IconCircleList"/>
    <dgm:cxn modelId="{ADA20983-C9CA-41AF-B0AB-23EC297298EE}" type="presParOf" srcId="{2FC533F4-3F82-4EA9-BF23-E635CD7AB1F2}" destId="{30F53FF2-87E1-4447-90C0-0D134C9D8A4C}" srcOrd="6" destOrd="0" presId="urn:microsoft.com/office/officeart/2018/2/layout/IconCircleList"/>
    <dgm:cxn modelId="{BE269C97-D3E9-4781-834D-6468FCCAE7F1}" type="presParOf" srcId="{30F53FF2-87E1-4447-90C0-0D134C9D8A4C}" destId="{EAD77CC6-D300-4BCD-9955-833BD6CBE495}" srcOrd="0" destOrd="0" presId="urn:microsoft.com/office/officeart/2018/2/layout/IconCircleList"/>
    <dgm:cxn modelId="{019AC352-E9AA-4E59-9A6F-BA7460A93C55}" type="presParOf" srcId="{30F53FF2-87E1-4447-90C0-0D134C9D8A4C}" destId="{B8CB6CD1-B833-4338-94BA-AB4A42AB9E00}" srcOrd="1" destOrd="0" presId="urn:microsoft.com/office/officeart/2018/2/layout/IconCircleList"/>
    <dgm:cxn modelId="{A2A27A97-B57A-40B8-9A0F-57EF0B815A35}" type="presParOf" srcId="{30F53FF2-87E1-4447-90C0-0D134C9D8A4C}" destId="{8641E5CD-7C7F-4221-9858-57C0967F8E28}" srcOrd="2" destOrd="0" presId="urn:microsoft.com/office/officeart/2018/2/layout/IconCircleList"/>
    <dgm:cxn modelId="{E5D5A57C-3A5B-4B23-8FBB-B077C04EDA16}" type="presParOf" srcId="{30F53FF2-87E1-4447-90C0-0D134C9D8A4C}" destId="{7320BEE2-B43A-4167-8999-4CF90AB5B96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0A2E51-0B93-411A-9B59-67F3166CFA24}"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C53D1769-2203-47B8-A841-3D0B35297265}">
      <dgm:prSet/>
      <dgm:spPr/>
      <dgm:t>
        <a:bodyPr/>
        <a:lstStyle/>
        <a:p>
          <a:r>
            <a:rPr lang="en-US" b="1" dirty="0"/>
            <a:t>Does the student have the academic skills?</a:t>
          </a:r>
        </a:p>
      </dgm:t>
    </dgm:pt>
    <dgm:pt modelId="{7079D380-98D6-49E2-BBD0-5F0F4CB2C01F}" type="parTrans" cxnId="{9F0CA2DC-571C-4051-BC91-3EB3B178C1D1}">
      <dgm:prSet/>
      <dgm:spPr/>
      <dgm:t>
        <a:bodyPr/>
        <a:lstStyle/>
        <a:p>
          <a:endParaRPr lang="en-US"/>
        </a:p>
      </dgm:t>
    </dgm:pt>
    <dgm:pt modelId="{10540973-0F7B-4424-AB8F-4A69F1F9F722}" type="sibTrans" cxnId="{9F0CA2DC-571C-4051-BC91-3EB3B178C1D1}">
      <dgm:prSet/>
      <dgm:spPr/>
      <dgm:t>
        <a:bodyPr/>
        <a:lstStyle/>
        <a:p>
          <a:endParaRPr lang="en-US"/>
        </a:p>
      </dgm:t>
    </dgm:pt>
    <dgm:pt modelId="{CF444621-E10B-4C7D-A7AC-1FB979B2F589}">
      <dgm:prSet/>
      <dgm:spPr/>
      <dgm:t>
        <a:bodyPr/>
        <a:lstStyle/>
        <a:p>
          <a:r>
            <a:rPr lang="en-US" b="1" dirty="0"/>
            <a:t>Does the student have the organizational </a:t>
          </a:r>
        </a:p>
        <a:p>
          <a:r>
            <a:rPr lang="en-US" b="1" dirty="0"/>
            <a:t>skills needed?</a:t>
          </a:r>
        </a:p>
      </dgm:t>
    </dgm:pt>
    <dgm:pt modelId="{8FCAE638-CE84-492D-8F1B-A8E91E30DD92}" type="parTrans" cxnId="{FE03802E-D87F-4717-8102-CA396AD3E65C}">
      <dgm:prSet/>
      <dgm:spPr/>
      <dgm:t>
        <a:bodyPr/>
        <a:lstStyle/>
        <a:p>
          <a:endParaRPr lang="en-US"/>
        </a:p>
      </dgm:t>
    </dgm:pt>
    <dgm:pt modelId="{1C2F751D-16A7-4D4B-B91A-9B4BEF42320D}" type="sibTrans" cxnId="{FE03802E-D87F-4717-8102-CA396AD3E65C}">
      <dgm:prSet/>
      <dgm:spPr/>
      <dgm:t>
        <a:bodyPr/>
        <a:lstStyle/>
        <a:p>
          <a:endParaRPr lang="en-US"/>
        </a:p>
      </dgm:t>
    </dgm:pt>
    <dgm:pt modelId="{73B3EFB2-08CA-4B94-AA56-D424469107B5}">
      <dgm:prSet/>
      <dgm:spPr/>
      <dgm:t>
        <a:bodyPr/>
        <a:lstStyle/>
        <a:p>
          <a:r>
            <a:rPr lang="en-US" b="1" dirty="0"/>
            <a:t>Can the student advocate for themselves?</a:t>
          </a:r>
        </a:p>
      </dgm:t>
    </dgm:pt>
    <dgm:pt modelId="{0591A6D3-A37D-470B-82B2-22E25D3129DF}" type="parTrans" cxnId="{D7427B88-AC0E-4E14-AC19-36B1CE2AB5A3}">
      <dgm:prSet/>
      <dgm:spPr/>
      <dgm:t>
        <a:bodyPr/>
        <a:lstStyle/>
        <a:p>
          <a:endParaRPr lang="en-US"/>
        </a:p>
      </dgm:t>
    </dgm:pt>
    <dgm:pt modelId="{3B1C8806-BAF6-4FA0-9A73-F47CFDFBDF81}" type="sibTrans" cxnId="{D7427B88-AC0E-4E14-AC19-36B1CE2AB5A3}">
      <dgm:prSet/>
      <dgm:spPr/>
      <dgm:t>
        <a:bodyPr/>
        <a:lstStyle/>
        <a:p>
          <a:endParaRPr lang="en-US"/>
        </a:p>
      </dgm:t>
    </dgm:pt>
    <dgm:pt modelId="{A2C459A6-0A1C-4F46-8830-908011FC713C}">
      <dgm:prSet/>
      <dgm:spPr/>
      <dgm:t>
        <a:bodyPr/>
        <a:lstStyle/>
        <a:p>
          <a:r>
            <a:rPr lang="en-US" b="1" dirty="0"/>
            <a:t>Can the student be safe on a college campus?</a:t>
          </a:r>
        </a:p>
      </dgm:t>
    </dgm:pt>
    <dgm:pt modelId="{024E3D53-FBF3-4750-B1AB-CF8E58A0B8C9}" type="parTrans" cxnId="{1F7475B0-F879-4B09-9C66-B3E80A1F4213}">
      <dgm:prSet/>
      <dgm:spPr/>
      <dgm:t>
        <a:bodyPr/>
        <a:lstStyle/>
        <a:p>
          <a:endParaRPr lang="en-US"/>
        </a:p>
      </dgm:t>
    </dgm:pt>
    <dgm:pt modelId="{B87DF407-2318-436D-BD8A-4B98864EF143}" type="sibTrans" cxnId="{1F7475B0-F879-4B09-9C66-B3E80A1F4213}">
      <dgm:prSet/>
      <dgm:spPr/>
      <dgm:t>
        <a:bodyPr/>
        <a:lstStyle/>
        <a:p>
          <a:endParaRPr lang="en-US"/>
        </a:p>
      </dgm:t>
    </dgm:pt>
    <dgm:pt modelId="{F90707B5-F31F-4971-9F63-AE9594E2ACD3}">
      <dgm:prSet/>
      <dgm:spPr/>
      <dgm:t>
        <a:bodyPr/>
        <a:lstStyle/>
        <a:p>
          <a:r>
            <a:rPr lang="en-US" b="1" dirty="0"/>
            <a:t>Can the student be independent on a college campus?</a:t>
          </a:r>
        </a:p>
      </dgm:t>
    </dgm:pt>
    <dgm:pt modelId="{174489DB-5B7C-4294-A721-66CD1A9F31B2}" type="parTrans" cxnId="{D8BC7202-6DFA-4B25-8823-FE0CCAF37E5F}">
      <dgm:prSet/>
      <dgm:spPr/>
      <dgm:t>
        <a:bodyPr/>
        <a:lstStyle/>
        <a:p>
          <a:endParaRPr lang="en-US"/>
        </a:p>
      </dgm:t>
    </dgm:pt>
    <dgm:pt modelId="{743BA1E5-A3BF-4000-80E1-B768811F3FFF}" type="sibTrans" cxnId="{D8BC7202-6DFA-4B25-8823-FE0CCAF37E5F}">
      <dgm:prSet/>
      <dgm:spPr/>
      <dgm:t>
        <a:bodyPr/>
        <a:lstStyle/>
        <a:p>
          <a:endParaRPr lang="en-US"/>
        </a:p>
      </dgm:t>
    </dgm:pt>
    <dgm:pt modelId="{D161E989-8F78-46A5-903F-EC46DA0114B6}" type="pres">
      <dgm:prSet presAssocID="{FA0A2E51-0B93-411A-9B59-67F3166CFA24}" presName="root" presStyleCnt="0">
        <dgm:presLayoutVars>
          <dgm:dir/>
          <dgm:resizeHandles val="exact"/>
        </dgm:presLayoutVars>
      </dgm:prSet>
      <dgm:spPr/>
    </dgm:pt>
    <dgm:pt modelId="{228F2961-D84B-46B3-A990-46177F5EDDEC}" type="pres">
      <dgm:prSet presAssocID="{FA0A2E51-0B93-411A-9B59-67F3166CFA24}" presName="container" presStyleCnt="0">
        <dgm:presLayoutVars>
          <dgm:dir/>
          <dgm:resizeHandles val="exact"/>
        </dgm:presLayoutVars>
      </dgm:prSet>
      <dgm:spPr/>
    </dgm:pt>
    <dgm:pt modelId="{A4D00552-148F-47B0-BD1A-B9191483CAA5}" type="pres">
      <dgm:prSet presAssocID="{C53D1769-2203-47B8-A841-3D0B35297265}" presName="compNode" presStyleCnt="0"/>
      <dgm:spPr/>
    </dgm:pt>
    <dgm:pt modelId="{D7B26A25-6323-45AA-A612-AB6F849D6D9F}" type="pres">
      <dgm:prSet presAssocID="{C53D1769-2203-47B8-A841-3D0B35297265}" presName="iconBgRect" presStyleLbl="bgShp" presStyleIdx="0" presStyleCnt="5"/>
      <dgm:spPr/>
    </dgm:pt>
    <dgm:pt modelId="{23F51938-9BBD-4798-867C-E9CF50D6DB4C}" type="pres">
      <dgm:prSet presAssocID="{C53D1769-2203-47B8-A841-3D0B3529726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76EAFFD4-8269-4CA8-806C-CA8A7C046CBA}" type="pres">
      <dgm:prSet presAssocID="{C53D1769-2203-47B8-A841-3D0B35297265}" presName="spaceRect" presStyleCnt="0"/>
      <dgm:spPr/>
    </dgm:pt>
    <dgm:pt modelId="{CEE046FB-5172-40CC-B455-91AD688AF009}" type="pres">
      <dgm:prSet presAssocID="{C53D1769-2203-47B8-A841-3D0B35297265}" presName="textRect" presStyleLbl="revTx" presStyleIdx="0" presStyleCnt="5">
        <dgm:presLayoutVars>
          <dgm:chMax val="1"/>
          <dgm:chPref val="1"/>
        </dgm:presLayoutVars>
      </dgm:prSet>
      <dgm:spPr/>
    </dgm:pt>
    <dgm:pt modelId="{10651AFF-D4C3-4EC1-BF80-3164419E87E4}" type="pres">
      <dgm:prSet presAssocID="{10540973-0F7B-4424-AB8F-4A69F1F9F722}" presName="sibTrans" presStyleLbl="sibTrans2D1" presStyleIdx="0" presStyleCnt="0"/>
      <dgm:spPr/>
    </dgm:pt>
    <dgm:pt modelId="{3F04B34A-90E2-44A5-949C-9C9810E116E4}" type="pres">
      <dgm:prSet presAssocID="{CF444621-E10B-4C7D-A7AC-1FB979B2F589}" presName="compNode" presStyleCnt="0"/>
      <dgm:spPr/>
    </dgm:pt>
    <dgm:pt modelId="{F50EB199-2825-4DB3-BC6C-C0CC152D9968}" type="pres">
      <dgm:prSet presAssocID="{CF444621-E10B-4C7D-A7AC-1FB979B2F589}" presName="iconBgRect" presStyleLbl="bgShp" presStyleIdx="1" presStyleCnt="5"/>
      <dgm:spPr/>
    </dgm:pt>
    <dgm:pt modelId="{2CCFA85B-F412-4CD2-9519-B2D3260E490A}" type="pres">
      <dgm:prSet presAssocID="{CF444621-E10B-4C7D-A7AC-1FB979B2F58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7D133A64-1CCF-4CFF-B5F5-5F64776C9300}" type="pres">
      <dgm:prSet presAssocID="{CF444621-E10B-4C7D-A7AC-1FB979B2F589}" presName="spaceRect" presStyleCnt="0"/>
      <dgm:spPr/>
    </dgm:pt>
    <dgm:pt modelId="{7051AF3C-ADE3-4B9B-A0A8-7FF38EA785EE}" type="pres">
      <dgm:prSet presAssocID="{CF444621-E10B-4C7D-A7AC-1FB979B2F589}" presName="textRect" presStyleLbl="revTx" presStyleIdx="1" presStyleCnt="5" custLinFactNeighborX="-255" custLinFactNeighborY="20467">
        <dgm:presLayoutVars>
          <dgm:chMax val="1"/>
          <dgm:chPref val="1"/>
        </dgm:presLayoutVars>
      </dgm:prSet>
      <dgm:spPr/>
    </dgm:pt>
    <dgm:pt modelId="{4DBD0208-5961-4BA5-8848-F1B9219C29ED}" type="pres">
      <dgm:prSet presAssocID="{1C2F751D-16A7-4D4B-B91A-9B4BEF42320D}" presName="sibTrans" presStyleLbl="sibTrans2D1" presStyleIdx="0" presStyleCnt="0"/>
      <dgm:spPr/>
    </dgm:pt>
    <dgm:pt modelId="{DBF31F46-7C48-4CBF-9B66-806BA85B9FCC}" type="pres">
      <dgm:prSet presAssocID="{73B3EFB2-08CA-4B94-AA56-D424469107B5}" presName="compNode" presStyleCnt="0"/>
      <dgm:spPr/>
    </dgm:pt>
    <dgm:pt modelId="{CA2CD519-BF3C-437C-A1D5-A39CAC43868F}" type="pres">
      <dgm:prSet presAssocID="{73B3EFB2-08CA-4B94-AA56-D424469107B5}" presName="iconBgRect" presStyleLbl="bgShp" presStyleIdx="2" presStyleCnt="5"/>
      <dgm:spPr/>
    </dgm:pt>
    <dgm:pt modelId="{476337FD-BD14-45A6-BE28-FBB4DF4DE351}" type="pres">
      <dgm:prSet presAssocID="{73B3EFB2-08CA-4B94-AA56-D424469107B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duation Cap"/>
        </a:ext>
      </dgm:extLst>
    </dgm:pt>
    <dgm:pt modelId="{4BB7C893-F7DE-498D-8793-D498D8DC0A6F}" type="pres">
      <dgm:prSet presAssocID="{73B3EFB2-08CA-4B94-AA56-D424469107B5}" presName="spaceRect" presStyleCnt="0"/>
      <dgm:spPr/>
    </dgm:pt>
    <dgm:pt modelId="{0507EC84-1CBA-4442-88CE-BF3DEE2C7E01}" type="pres">
      <dgm:prSet presAssocID="{73B3EFB2-08CA-4B94-AA56-D424469107B5}" presName="textRect" presStyleLbl="revTx" presStyleIdx="2" presStyleCnt="5">
        <dgm:presLayoutVars>
          <dgm:chMax val="1"/>
          <dgm:chPref val="1"/>
        </dgm:presLayoutVars>
      </dgm:prSet>
      <dgm:spPr/>
    </dgm:pt>
    <dgm:pt modelId="{ED4E0262-0D46-4F0D-AA93-F8DCEB7F04E6}" type="pres">
      <dgm:prSet presAssocID="{3B1C8806-BAF6-4FA0-9A73-F47CFDFBDF81}" presName="sibTrans" presStyleLbl="sibTrans2D1" presStyleIdx="0" presStyleCnt="0"/>
      <dgm:spPr/>
    </dgm:pt>
    <dgm:pt modelId="{447E972C-7158-48BC-8623-B4D85856FA63}" type="pres">
      <dgm:prSet presAssocID="{A2C459A6-0A1C-4F46-8830-908011FC713C}" presName="compNode" presStyleCnt="0"/>
      <dgm:spPr/>
    </dgm:pt>
    <dgm:pt modelId="{4444A27B-56F0-4643-A38C-4937E9DD48BB}" type="pres">
      <dgm:prSet presAssocID="{A2C459A6-0A1C-4F46-8830-908011FC713C}" presName="iconBgRect" presStyleLbl="bgShp" presStyleIdx="3" presStyleCnt="5"/>
      <dgm:spPr/>
    </dgm:pt>
    <dgm:pt modelId="{425E7DF4-4D5B-4D11-8C26-4DBB08B956C3}" type="pres">
      <dgm:prSet presAssocID="{A2C459A6-0A1C-4F46-8830-908011FC713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hoolhouse"/>
        </a:ext>
      </dgm:extLst>
    </dgm:pt>
    <dgm:pt modelId="{29021AF5-38FC-46C5-8286-A09443B76804}" type="pres">
      <dgm:prSet presAssocID="{A2C459A6-0A1C-4F46-8830-908011FC713C}" presName="spaceRect" presStyleCnt="0"/>
      <dgm:spPr/>
    </dgm:pt>
    <dgm:pt modelId="{89F8B261-E70F-4154-9E2C-E729823692AA}" type="pres">
      <dgm:prSet presAssocID="{A2C459A6-0A1C-4F46-8830-908011FC713C}" presName="textRect" presStyleLbl="revTx" presStyleIdx="3" presStyleCnt="5">
        <dgm:presLayoutVars>
          <dgm:chMax val="1"/>
          <dgm:chPref val="1"/>
        </dgm:presLayoutVars>
      </dgm:prSet>
      <dgm:spPr/>
    </dgm:pt>
    <dgm:pt modelId="{4A59DDFA-FDEC-4D92-A86D-D44ABF4E80E1}" type="pres">
      <dgm:prSet presAssocID="{B87DF407-2318-436D-BD8A-4B98864EF143}" presName="sibTrans" presStyleLbl="sibTrans2D1" presStyleIdx="0" presStyleCnt="0"/>
      <dgm:spPr/>
    </dgm:pt>
    <dgm:pt modelId="{238DC2E8-C14F-4462-BF0F-D9A3A37F02D0}" type="pres">
      <dgm:prSet presAssocID="{F90707B5-F31F-4971-9F63-AE9594E2ACD3}" presName="compNode" presStyleCnt="0"/>
      <dgm:spPr/>
    </dgm:pt>
    <dgm:pt modelId="{A9CA9D91-B798-4DB9-BB55-A2FAE1B71D69}" type="pres">
      <dgm:prSet presAssocID="{F90707B5-F31F-4971-9F63-AE9594E2ACD3}" presName="iconBgRect" presStyleLbl="bgShp" presStyleIdx="4" presStyleCnt="5"/>
      <dgm:spPr/>
    </dgm:pt>
    <dgm:pt modelId="{A40589E2-D15D-4648-A08C-34BE7C8195C0}" type="pres">
      <dgm:prSet presAssocID="{F90707B5-F31F-4971-9F63-AE9594E2ACD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iploma Roll"/>
        </a:ext>
      </dgm:extLst>
    </dgm:pt>
    <dgm:pt modelId="{36440E7B-85B7-4D63-A7F0-9EE6A324C4FC}" type="pres">
      <dgm:prSet presAssocID="{F90707B5-F31F-4971-9F63-AE9594E2ACD3}" presName="spaceRect" presStyleCnt="0"/>
      <dgm:spPr/>
    </dgm:pt>
    <dgm:pt modelId="{1F39C667-AFDE-4F23-B453-1EF41014BE52}" type="pres">
      <dgm:prSet presAssocID="{F90707B5-F31F-4971-9F63-AE9594E2ACD3}" presName="textRect" presStyleLbl="revTx" presStyleIdx="4" presStyleCnt="5">
        <dgm:presLayoutVars>
          <dgm:chMax val="1"/>
          <dgm:chPref val="1"/>
        </dgm:presLayoutVars>
      </dgm:prSet>
      <dgm:spPr/>
    </dgm:pt>
  </dgm:ptLst>
  <dgm:cxnLst>
    <dgm:cxn modelId="{D8BC7202-6DFA-4B25-8823-FE0CCAF37E5F}" srcId="{FA0A2E51-0B93-411A-9B59-67F3166CFA24}" destId="{F90707B5-F31F-4971-9F63-AE9594E2ACD3}" srcOrd="4" destOrd="0" parTransId="{174489DB-5B7C-4294-A721-66CD1A9F31B2}" sibTransId="{743BA1E5-A3BF-4000-80E1-B768811F3FFF}"/>
    <dgm:cxn modelId="{6F5A2116-F1B3-48F0-A2C3-4292F3071755}" type="presOf" srcId="{F90707B5-F31F-4971-9F63-AE9594E2ACD3}" destId="{1F39C667-AFDE-4F23-B453-1EF41014BE52}" srcOrd="0" destOrd="0" presId="urn:microsoft.com/office/officeart/2018/2/layout/IconCircleList"/>
    <dgm:cxn modelId="{FE03802E-D87F-4717-8102-CA396AD3E65C}" srcId="{FA0A2E51-0B93-411A-9B59-67F3166CFA24}" destId="{CF444621-E10B-4C7D-A7AC-1FB979B2F589}" srcOrd="1" destOrd="0" parTransId="{8FCAE638-CE84-492D-8F1B-A8E91E30DD92}" sibTransId="{1C2F751D-16A7-4D4B-B91A-9B4BEF42320D}"/>
    <dgm:cxn modelId="{3AB43439-5EFA-48B1-B8AF-3AD1C1C12851}" type="presOf" srcId="{FA0A2E51-0B93-411A-9B59-67F3166CFA24}" destId="{D161E989-8F78-46A5-903F-EC46DA0114B6}" srcOrd="0" destOrd="0" presId="urn:microsoft.com/office/officeart/2018/2/layout/IconCircleList"/>
    <dgm:cxn modelId="{6C89493C-2060-42D5-A7DC-5C364AFAEC7A}" type="presOf" srcId="{73B3EFB2-08CA-4B94-AA56-D424469107B5}" destId="{0507EC84-1CBA-4442-88CE-BF3DEE2C7E01}" srcOrd="0" destOrd="0" presId="urn:microsoft.com/office/officeart/2018/2/layout/IconCircleList"/>
    <dgm:cxn modelId="{052AB33E-E56F-4272-ABFC-FABA26C5752E}" type="presOf" srcId="{10540973-0F7B-4424-AB8F-4A69F1F9F722}" destId="{10651AFF-D4C3-4EC1-BF80-3164419E87E4}" srcOrd="0" destOrd="0" presId="urn:microsoft.com/office/officeart/2018/2/layout/IconCircleList"/>
    <dgm:cxn modelId="{F88AF344-9745-4D6F-93BB-6E2D31FED593}" type="presOf" srcId="{C53D1769-2203-47B8-A841-3D0B35297265}" destId="{CEE046FB-5172-40CC-B455-91AD688AF009}" srcOrd="0" destOrd="0" presId="urn:microsoft.com/office/officeart/2018/2/layout/IconCircleList"/>
    <dgm:cxn modelId="{D7427B88-AC0E-4E14-AC19-36B1CE2AB5A3}" srcId="{FA0A2E51-0B93-411A-9B59-67F3166CFA24}" destId="{73B3EFB2-08CA-4B94-AA56-D424469107B5}" srcOrd="2" destOrd="0" parTransId="{0591A6D3-A37D-470B-82B2-22E25D3129DF}" sibTransId="{3B1C8806-BAF6-4FA0-9A73-F47CFDFBDF81}"/>
    <dgm:cxn modelId="{7403368B-F96C-4EE7-B18B-A0E1471D8DE1}" type="presOf" srcId="{3B1C8806-BAF6-4FA0-9A73-F47CFDFBDF81}" destId="{ED4E0262-0D46-4F0D-AA93-F8DCEB7F04E6}" srcOrd="0" destOrd="0" presId="urn:microsoft.com/office/officeart/2018/2/layout/IconCircleList"/>
    <dgm:cxn modelId="{CB4AE78D-EE13-49BC-A996-548D239BC5D9}" type="presOf" srcId="{B87DF407-2318-436D-BD8A-4B98864EF143}" destId="{4A59DDFA-FDEC-4D92-A86D-D44ABF4E80E1}" srcOrd="0" destOrd="0" presId="urn:microsoft.com/office/officeart/2018/2/layout/IconCircleList"/>
    <dgm:cxn modelId="{1F7475B0-F879-4B09-9C66-B3E80A1F4213}" srcId="{FA0A2E51-0B93-411A-9B59-67F3166CFA24}" destId="{A2C459A6-0A1C-4F46-8830-908011FC713C}" srcOrd="3" destOrd="0" parTransId="{024E3D53-FBF3-4750-B1AB-CF8E58A0B8C9}" sibTransId="{B87DF407-2318-436D-BD8A-4B98864EF143}"/>
    <dgm:cxn modelId="{F6BD67DA-38EB-49E7-A9F2-59E5FFAA7C1E}" type="presOf" srcId="{A2C459A6-0A1C-4F46-8830-908011FC713C}" destId="{89F8B261-E70F-4154-9E2C-E729823692AA}" srcOrd="0" destOrd="0" presId="urn:microsoft.com/office/officeart/2018/2/layout/IconCircleList"/>
    <dgm:cxn modelId="{9F0CA2DC-571C-4051-BC91-3EB3B178C1D1}" srcId="{FA0A2E51-0B93-411A-9B59-67F3166CFA24}" destId="{C53D1769-2203-47B8-A841-3D0B35297265}" srcOrd="0" destOrd="0" parTransId="{7079D380-98D6-49E2-BBD0-5F0F4CB2C01F}" sibTransId="{10540973-0F7B-4424-AB8F-4A69F1F9F722}"/>
    <dgm:cxn modelId="{E11332E8-C7E4-47C5-A811-823602330EB6}" type="presOf" srcId="{1C2F751D-16A7-4D4B-B91A-9B4BEF42320D}" destId="{4DBD0208-5961-4BA5-8848-F1B9219C29ED}" srcOrd="0" destOrd="0" presId="urn:microsoft.com/office/officeart/2018/2/layout/IconCircleList"/>
    <dgm:cxn modelId="{5E32C4FF-3E7A-4BC1-A338-ACB77BF2C05C}" type="presOf" srcId="{CF444621-E10B-4C7D-A7AC-1FB979B2F589}" destId="{7051AF3C-ADE3-4B9B-A0A8-7FF38EA785EE}" srcOrd="0" destOrd="0" presId="urn:microsoft.com/office/officeart/2018/2/layout/IconCircleList"/>
    <dgm:cxn modelId="{8568A452-8BA8-48CC-A2FC-A1762C3022C7}" type="presParOf" srcId="{D161E989-8F78-46A5-903F-EC46DA0114B6}" destId="{228F2961-D84B-46B3-A990-46177F5EDDEC}" srcOrd="0" destOrd="0" presId="urn:microsoft.com/office/officeart/2018/2/layout/IconCircleList"/>
    <dgm:cxn modelId="{E3CF2904-717A-4120-9318-EBC1481C8C48}" type="presParOf" srcId="{228F2961-D84B-46B3-A990-46177F5EDDEC}" destId="{A4D00552-148F-47B0-BD1A-B9191483CAA5}" srcOrd="0" destOrd="0" presId="urn:microsoft.com/office/officeart/2018/2/layout/IconCircleList"/>
    <dgm:cxn modelId="{EDC24C0F-DEBC-4F53-909C-053018CA2A2E}" type="presParOf" srcId="{A4D00552-148F-47B0-BD1A-B9191483CAA5}" destId="{D7B26A25-6323-45AA-A612-AB6F849D6D9F}" srcOrd="0" destOrd="0" presId="urn:microsoft.com/office/officeart/2018/2/layout/IconCircleList"/>
    <dgm:cxn modelId="{CA6906E7-50B0-4A4F-9CA5-AD60E0581E33}" type="presParOf" srcId="{A4D00552-148F-47B0-BD1A-B9191483CAA5}" destId="{23F51938-9BBD-4798-867C-E9CF50D6DB4C}" srcOrd="1" destOrd="0" presId="urn:microsoft.com/office/officeart/2018/2/layout/IconCircleList"/>
    <dgm:cxn modelId="{C545086F-B69E-4CF4-9141-BE7D85F52286}" type="presParOf" srcId="{A4D00552-148F-47B0-BD1A-B9191483CAA5}" destId="{76EAFFD4-8269-4CA8-806C-CA8A7C046CBA}" srcOrd="2" destOrd="0" presId="urn:microsoft.com/office/officeart/2018/2/layout/IconCircleList"/>
    <dgm:cxn modelId="{16D012FE-B8E8-4F32-AD11-F8F39C8A5FBB}" type="presParOf" srcId="{A4D00552-148F-47B0-BD1A-B9191483CAA5}" destId="{CEE046FB-5172-40CC-B455-91AD688AF009}" srcOrd="3" destOrd="0" presId="urn:microsoft.com/office/officeart/2018/2/layout/IconCircleList"/>
    <dgm:cxn modelId="{187DA8A7-4BC0-49A0-9D1D-2330F59105CA}" type="presParOf" srcId="{228F2961-D84B-46B3-A990-46177F5EDDEC}" destId="{10651AFF-D4C3-4EC1-BF80-3164419E87E4}" srcOrd="1" destOrd="0" presId="urn:microsoft.com/office/officeart/2018/2/layout/IconCircleList"/>
    <dgm:cxn modelId="{6F199DDD-F1BB-4693-84AC-B0D5B2F80DD6}" type="presParOf" srcId="{228F2961-D84B-46B3-A990-46177F5EDDEC}" destId="{3F04B34A-90E2-44A5-949C-9C9810E116E4}" srcOrd="2" destOrd="0" presId="urn:microsoft.com/office/officeart/2018/2/layout/IconCircleList"/>
    <dgm:cxn modelId="{6F29A185-B8CD-41A1-A0E2-7C3BB27CD901}" type="presParOf" srcId="{3F04B34A-90E2-44A5-949C-9C9810E116E4}" destId="{F50EB199-2825-4DB3-BC6C-C0CC152D9968}" srcOrd="0" destOrd="0" presId="urn:microsoft.com/office/officeart/2018/2/layout/IconCircleList"/>
    <dgm:cxn modelId="{F079FC6D-581D-42EA-9228-EC258494883A}" type="presParOf" srcId="{3F04B34A-90E2-44A5-949C-9C9810E116E4}" destId="{2CCFA85B-F412-4CD2-9519-B2D3260E490A}" srcOrd="1" destOrd="0" presId="urn:microsoft.com/office/officeart/2018/2/layout/IconCircleList"/>
    <dgm:cxn modelId="{C5BE6909-A435-44CC-8823-AB0E32BFC9EF}" type="presParOf" srcId="{3F04B34A-90E2-44A5-949C-9C9810E116E4}" destId="{7D133A64-1CCF-4CFF-B5F5-5F64776C9300}" srcOrd="2" destOrd="0" presId="urn:microsoft.com/office/officeart/2018/2/layout/IconCircleList"/>
    <dgm:cxn modelId="{1959A4DD-404B-44AA-9105-8C8C5735AFDD}" type="presParOf" srcId="{3F04B34A-90E2-44A5-949C-9C9810E116E4}" destId="{7051AF3C-ADE3-4B9B-A0A8-7FF38EA785EE}" srcOrd="3" destOrd="0" presId="urn:microsoft.com/office/officeart/2018/2/layout/IconCircleList"/>
    <dgm:cxn modelId="{D887A09E-C318-47DC-961B-210870F3B177}" type="presParOf" srcId="{228F2961-D84B-46B3-A990-46177F5EDDEC}" destId="{4DBD0208-5961-4BA5-8848-F1B9219C29ED}" srcOrd="3" destOrd="0" presId="urn:microsoft.com/office/officeart/2018/2/layout/IconCircleList"/>
    <dgm:cxn modelId="{BC3065EF-2EDC-4EFB-90C6-396579C04406}" type="presParOf" srcId="{228F2961-D84B-46B3-A990-46177F5EDDEC}" destId="{DBF31F46-7C48-4CBF-9B66-806BA85B9FCC}" srcOrd="4" destOrd="0" presId="urn:microsoft.com/office/officeart/2018/2/layout/IconCircleList"/>
    <dgm:cxn modelId="{ED3CFB92-1795-4E15-93B8-BDDED1FB0D6C}" type="presParOf" srcId="{DBF31F46-7C48-4CBF-9B66-806BA85B9FCC}" destId="{CA2CD519-BF3C-437C-A1D5-A39CAC43868F}" srcOrd="0" destOrd="0" presId="urn:microsoft.com/office/officeart/2018/2/layout/IconCircleList"/>
    <dgm:cxn modelId="{2C3E5449-C4A0-49DC-802B-DEB5230190A2}" type="presParOf" srcId="{DBF31F46-7C48-4CBF-9B66-806BA85B9FCC}" destId="{476337FD-BD14-45A6-BE28-FBB4DF4DE351}" srcOrd="1" destOrd="0" presId="urn:microsoft.com/office/officeart/2018/2/layout/IconCircleList"/>
    <dgm:cxn modelId="{7F4B6C68-0707-4B9F-B51C-1CC85032F5A2}" type="presParOf" srcId="{DBF31F46-7C48-4CBF-9B66-806BA85B9FCC}" destId="{4BB7C893-F7DE-498D-8793-D498D8DC0A6F}" srcOrd="2" destOrd="0" presId="urn:microsoft.com/office/officeart/2018/2/layout/IconCircleList"/>
    <dgm:cxn modelId="{E3FBE9AB-A8C9-4C46-92B4-338390348613}" type="presParOf" srcId="{DBF31F46-7C48-4CBF-9B66-806BA85B9FCC}" destId="{0507EC84-1CBA-4442-88CE-BF3DEE2C7E01}" srcOrd="3" destOrd="0" presId="urn:microsoft.com/office/officeart/2018/2/layout/IconCircleList"/>
    <dgm:cxn modelId="{1E8D021F-B5F4-4897-B486-8AB08C6BBC1F}" type="presParOf" srcId="{228F2961-D84B-46B3-A990-46177F5EDDEC}" destId="{ED4E0262-0D46-4F0D-AA93-F8DCEB7F04E6}" srcOrd="5" destOrd="0" presId="urn:microsoft.com/office/officeart/2018/2/layout/IconCircleList"/>
    <dgm:cxn modelId="{9E26D56F-EE2D-450E-824D-35C0BB44C903}" type="presParOf" srcId="{228F2961-D84B-46B3-A990-46177F5EDDEC}" destId="{447E972C-7158-48BC-8623-B4D85856FA63}" srcOrd="6" destOrd="0" presId="urn:microsoft.com/office/officeart/2018/2/layout/IconCircleList"/>
    <dgm:cxn modelId="{9F304E80-1AB4-4C3E-A815-FC6E9DE21AB4}" type="presParOf" srcId="{447E972C-7158-48BC-8623-B4D85856FA63}" destId="{4444A27B-56F0-4643-A38C-4937E9DD48BB}" srcOrd="0" destOrd="0" presId="urn:microsoft.com/office/officeart/2018/2/layout/IconCircleList"/>
    <dgm:cxn modelId="{14BE81D3-D87B-4A9C-9D24-D1837B1505C8}" type="presParOf" srcId="{447E972C-7158-48BC-8623-B4D85856FA63}" destId="{425E7DF4-4D5B-4D11-8C26-4DBB08B956C3}" srcOrd="1" destOrd="0" presId="urn:microsoft.com/office/officeart/2018/2/layout/IconCircleList"/>
    <dgm:cxn modelId="{E3A95271-AB10-4CC0-B354-6E3439B6015C}" type="presParOf" srcId="{447E972C-7158-48BC-8623-B4D85856FA63}" destId="{29021AF5-38FC-46C5-8286-A09443B76804}" srcOrd="2" destOrd="0" presId="urn:microsoft.com/office/officeart/2018/2/layout/IconCircleList"/>
    <dgm:cxn modelId="{2877E183-29B5-4973-9B1D-5A0D97EB4BAB}" type="presParOf" srcId="{447E972C-7158-48BC-8623-B4D85856FA63}" destId="{89F8B261-E70F-4154-9E2C-E729823692AA}" srcOrd="3" destOrd="0" presId="urn:microsoft.com/office/officeart/2018/2/layout/IconCircleList"/>
    <dgm:cxn modelId="{C52E91B3-208E-4FB9-9617-09EAD8982B1D}" type="presParOf" srcId="{228F2961-D84B-46B3-A990-46177F5EDDEC}" destId="{4A59DDFA-FDEC-4D92-A86D-D44ABF4E80E1}" srcOrd="7" destOrd="0" presId="urn:microsoft.com/office/officeart/2018/2/layout/IconCircleList"/>
    <dgm:cxn modelId="{1E5652A5-EE34-4804-A58C-534396CC0708}" type="presParOf" srcId="{228F2961-D84B-46B3-A990-46177F5EDDEC}" destId="{238DC2E8-C14F-4462-BF0F-D9A3A37F02D0}" srcOrd="8" destOrd="0" presId="urn:microsoft.com/office/officeart/2018/2/layout/IconCircleList"/>
    <dgm:cxn modelId="{3F7A1595-7538-4C64-895D-4C576A052293}" type="presParOf" srcId="{238DC2E8-C14F-4462-BF0F-D9A3A37F02D0}" destId="{A9CA9D91-B798-4DB9-BB55-A2FAE1B71D69}" srcOrd="0" destOrd="0" presId="urn:microsoft.com/office/officeart/2018/2/layout/IconCircleList"/>
    <dgm:cxn modelId="{BB2C232B-BDD4-4828-BFF2-17F2C565FF61}" type="presParOf" srcId="{238DC2E8-C14F-4462-BF0F-D9A3A37F02D0}" destId="{A40589E2-D15D-4648-A08C-34BE7C8195C0}" srcOrd="1" destOrd="0" presId="urn:microsoft.com/office/officeart/2018/2/layout/IconCircleList"/>
    <dgm:cxn modelId="{B04BCCB7-21F5-4A74-9844-ACD432EC5F68}" type="presParOf" srcId="{238DC2E8-C14F-4462-BF0F-D9A3A37F02D0}" destId="{36440E7B-85B7-4D63-A7F0-9EE6A324C4FC}" srcOrd="2" destOrd="0" presId="urn:microsoft.com/office/officeart/2018/2/layout/IconCircleList"/>
    <dgm:cxn modelId="{FA7815B3-FF29-4703-8950-2015C00EF15E}" type="presParOf" srcId="{238DC2E8-C14F-4462-BF0F-D9A3A37F02D0}" destId="{1F39C667-AFDE-4F23-B453-1EF41014BE5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4F3AE7-9B49-4C58-90B2-7C60668592F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2FFA9C6-0C66-4267-8529-F0C794DBDB5E}">
      <dgm:prSet custT="1"/>
      <dgm:spPr/>
      <dgm:t>
        <a:bodyPr/>
        <a:lstStyle/>
        <a:p>
          <a:pPr>
            <a:lnSpc>
              <a:spcPct val="100000"/>
            </a:lnSpc>
          </a:pPr>
          <a:r>
            <a:rPr lang="en-US" sz="2000" b="1" dirty="0">
              <a:solidFill>
                <a:schemeClr val="bg2"/>
              </a:solidFill>
            </a:rPr>
            <a:t>Student goes through admissions process just like any other student</a:t>
          </a:r>
        </a:p>
      </dgm:t>
    </dgm:pt>
    <dgm:pt modelId="{9EACDF34-3C6A-4055-B040-A245821A986A}" type="parTrans" cxnId="{10C6FC66-FFB9-4315-80B4-EDE5A66EE7D9}">
      <dgm:prSet/>
      <dgm:spPr/>
      <dgm:t>
        <a:bodyPr/>
        <a:lstStyle/>
        <a:p>
          <a:endParaRPr lang="en-US"/>
        </a:p>
      </dgm:t>
    </dgm:pt>
    <dgm:pt modelId="{44B42412-7121-42A9-A1CF-A759BEC97E96}" type="sibTrans" cxnId="{10C6FC66-FFB9-4315-80B4-EDE5A66EE7D9}">
      <dgm:prSet/>
      <dgm:spPr/>
      <dgm:t>
        <a:bodyPr/>
        <a:lstStyle/>
        <a:p>
          <a:endParaRPr lang="en-US"/>
        </a:p>
      </dgm:t>
    </dgm:pt>
    <dgm:pt modelId="{B3033E78-6D78-4D76-A59D-3C7B8454CE58}">
      <dgm:prSet custT="1"/>
      <dgm:spPr/>
      <dgm:t>
        <a:bodyPr/>
        <a:lstStyle/>
        <a:p>
          <a:pPr>
            <a:lnSpc>
              <a:spcPct val="100000"/>
            </a:lnSpc>
          </a:pPr>
          <a:r>
            <a:rPr lang="en-US" sz="2000" b="1" dirty="0">
              <a:solidFill>
                <a:schemeClr val="bg2"/>
              </a:solidFill>
            </a:rPr>
            <a:t>Student must follow guidelines for all students</a:t>
          </a:r>
        </a:p>
      </dgm:t>
    </dgm:pt>
    <dgm:pt modelId="{311D166F-1CF5-406B-84CB-EB9CE997CB68}" type="parTrans" cxnId="{5235DC32-9372-445C-8D19-4ADB2B3F2238}">
      <dgm:prSet/>
      <dgm:spPr/>
      <dgm:t>
        <a:bodyPr/>
        <a:lstStyle/>
        <a:p>
          <a:endParaRPr lang="en-US"/>
        </a:p>
      </dgm:t>
    </dgm:pt>
    <dgm:pt modelId="{8B0A7556-8249-4E55-9178-D7E31D31F917}" type="sibTrans" cxnId="{5235DC32-9372-445C-8D19-4ADB2B3F2238}">
      <dgm:prSet/>
      <dgm:spPr/>
      <dgm:t>
        <a:bodyPr/>
        <a:lstStyle/>
        <a:p>
          <a:endParaRPr lang="en-US"/>
        </a:p>
      </dgm:t>
    </dgm:pt>
    <dgm:pt modelId="{ADFD1932-9E72-48EE-9CA1-F85072FF6395}">
      <dgm:prSet custT="1"/>
      <dgm:spPr/>
      <dgm:t>
        <a:bodyPr/>
        <a:lstStyle/>
        <a:p>
          <a:pPr>
            <a:lnSpc>
              <a:spcPct val="100000"/>
            </a:lnSpc>
          </a:pPr>
          <a:r>
            <a:rPr lang="en-US" sz="2000" b="1" dirty="0">
              <a:solidFill>
                <a:schemeClr val="bg2"/>
              </a:solidFill>
            </a:rPr>
            <a:t>Student must disclose if they want accommodations </a:t>
          </a:r>
        </a:p>
      </dgm:t>
    </dgm:pt>
    <dgm:pt modelId="{ACD700F1-D112-466B-95BA-236C6A9772A2}" type="parTrans" cxnId="{57D85611-E81B-4431-946D-B61B783119E6}">
      <dgm:prSet/>
      <dgm:spPr/>
      <dgm:t>
        <a:bodyPr/>
        <a:lstStyle/>
        <a:p>
          <a:endParaRPr lang="en-US"/>
        </a:p>
      </dgm:t>
    </dgm:pt>
    <dgm:pt modelId="{94218EFF-7467-45F3-AC23-31ED694B5AE5}" type="sibTrans" cxnId="{57D85611-E81B-4431-946D-B61B783119E6}">
      <dgm:prSet/>
      <dgm:spPr/>
      <dgm:t>
        <a:bodyPr/>
        <a:lstStyle/>
        <a:p>
          <a:endParaRPr lang="en-US"/>
        </a:p>
      </dgm:t>
    </dgm:pt>
    <dgm:pt modelId="{9CC4AF0F-FC86-4F0C-A2C6-3FA3F8449E97}">
      <dgm:prSet custT="1"/>
      <dgm:spPr/>
      <dgm:t>
        <a:bodyPr/>
        <a:lstStyle/>
        <a:p>
          <a:pPr>
            <a:lnSpc>
              <a:spcPct val="100000"/>
            </a:lnSpc>
          </a:pPr>
          <a:r>
            <a:rPr lang="en-US" sz="2000" b="1">
              <a:solidFill>
                <a:schemeClr val="bg2"/>
              </a:solidFill>
            </a:rPr>
            <a:t>Parents have limited participation</a:t>
          </a:r>
          <a:endParaRPr lang="en-US" sz="2000" b="1" dirty="0">
            <a:solidFill>
              <a:schemeClr val="bg2"/>
            </a:solidFill>
          </a:endParaRPr>
        </a:p>
      </dgm:t>
    </dgm:pt>
    <dgm:pt modelId="{B0C16D07-37FB-49D8-A3F7-1D6474AFD803}" type="parTrans" cxnId="{0F927E21-3F39-4998-90B5-13B07464DDC4}">
      <dgm:prSet/>
      <dgm:spPr/>
      <dgm:t>
        <a:bodyPr/>
        <a:lstStyle/>
        <a:p>
          <a:endParaRPr lang="en-US"/>
        </a:p>
      </dgm:t>
    </dgm:pt>
    <dgm:pt modelId="{E961A16A-A595-4924-B3B9-5AD658F74311}" type="sibTrans" cxnId="{0F927E21-3F39-4998-90B5-13B07464DDC4}">
      <dgm:prSet/>
      <dgm:spPr/>
      <dgm:t>
        <a:bodyPr/>
        <a:lstStyle/>
        <a:p>
          <a:endParaRPr lang="en-US"/>
        </a:p>
      </dgm:t>
    </dgm:pt>
    <dgm:pt modelId="{A08920F1-57FC-467D-9323-E042BD08A9ED}">
      <dgm:prSet custT="1"/>
      <dgm:spPr/>
      <dgm:t>
        <a:bodyPr/>
        <a:lstStyle/>
        <a:p>
          <a:pPr>
            <a:lnSpc>
              <a:spcPct val="100000"/>
            </a:lnSpc>
          </a:pPr>
          <a:r>
            <a:rPr lang="en-US" sz="2000" b="1">
              <a:solidFill>
                <a:schemeClr val="bg2"/>
              </a:solidFill>
            </a:rPr>
            <a:t>Student must self-advocate</a:t>
          </a:r>
          <a:endParaRPr lang="en-US" sz="2000" b="1" dirty="0">
            <a:solidFill>
              <a:schemeClr val="bg2"/>
            </a:solidFill>
          </a:endParaRPr>
        </a:p>
      </dgm:t>
    </dgm:pt>
    <dgm:pt modelId="{B817D3C8-3830-49D7-AA6F-A943EAE8A0B4}" type="parTrans" cxnId="{58D177F0-2C80-4020-946A-567DAEE0810E}">
      <dgm:prSet/>
      <dgm:spPr/>
      <dgm:t>
        <a:bodyPr/>
        <a:lstStyle/>
        <a:p>
          <a:endParaRPr lang="en-US"/>
        </a:p>
      </dgm:t>
    </dgm:pt>
    <dgm:pt modelId="{B9C2F6B6-462D-4137-8982-D4A9ACFF834E}" type="sibTrans" cxnId="{58D177F0-2C80-4020-946A-567DAEE0810E}">
      <dgm:prSet/>
      <dgm:spPr/>
      <dgm:t>
        <a:bodyPr/>
        <a:lstStyle/>
        <a:p>
          <a:endParaRPr lang="en-US"/>
        </a:p>
      </dgm:t>
    </dgm:pt>
    <dgm:pt modelId="{EA7829F8-14B7-452F-8517-B78C180009F5}" type="pres">
      <dgm:prSet presAssocID="{024F3AE7-9B49-4C58-90B2-7C60668592FA}" presName="root" presStyleCnt="0">
        <dgm:presLayoutVars>
          <dgm:dir/>
          <dgm:resizeHandles val="exact"/>
        </dgm:presLayoutVars>
      </dgm:prSet>
      <dgm:spPr/>
    </dgm:pt>
    <dgm:pt modelId="{D65A7927-CB84-484F-85B1-85D41A593A83}" type="pres">
      <dgm:prSet presAssocID="{C2FFA9C6-0C66-4267-8529-F0C794DBDB5E}" presName="compNode" presStyleCnt="0"/>
      <dgm:spPr/>
    </dgm:pt>
    <dgm:pt modelId="{04561490-F6D4-44A3-823E-82F3B7ECB2C0}" type="pres">
      <dgm:prSet presAssocID="{C2FFA9C6-0C66-4267-8529-F0C794DBDB5E}" presName="bgRect" presStyleLbl="bgShp" presStyleIdx="0" presStyleCnt="5" custLinFactNeighborX="926" custLinFactNeighborY="-469"/>
      <dgm:spPr/>
    </dgm:pt>
    <dgm:pt modelId="{F45FC8D0-7900-4EF2-8F4C-2437008123E8}" type="pres">
      <dgm:prSet presAssocID="{C2FFA9C6-0C66-4267-8529-F0C794DBDB5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E503A0AA-3EDC-4287-9201-3BAE83D95D28}" type="pres">
      <dgm:prSet presAssocID="{C2FFA9C6-0C66-4267-8529-F0C794DBDB5E}" presName="spaceRect" presStyleCnt="0"/>
      <dgm:spPr/>
    </dgm:pt>
    <dgm:pt modelId="{92CAD8DE-FDA7-4802-974B-7C683F90F38A}" type="pres">
      <dgm:prSet presAssocID="{C2FFA9C6-0C66-4267-8529-F0C794DBDB5E}" presName="parTx" presStyleLbl="revTx" presStyleIdx="0" presStyleCnt="5">
        <dgm:presLayoutVars>
          <dgm:chMax val="0"/>
          <dgm:chPref val="0"/>
        </dgm:presLayoutVars>
      </dgm:prSet>
      <dgm:spPr/>
    </dgm:pt>
    <dgm:pt modelId="{69D50830-152B-4574-8713-69FD862458F4}" type="pres">
      <dgm:prSet presAssocID="{44B42412-7121-42A9-A1CF-A759BEC97E96}" presName="sibTrans" presStyleCnt="0"/>
      <dgm:spPr/>
    </dgm:pt>
    <dgm:pt modelId="{FD7A2E8E-3A09-4547-BB99-454146A576E1}" type="pres">
      <dgm:prSet presAssocID="{B3033E78-6D78-4D76-A59D-3C7B8454CE58}" presName="compNode" presStyleCnt="0"/>
      <dgm:spPr/>
    </dgm:pt>
    <dgm:pt modelId="{2EE1DF7B-8F19-4B09-B08D-771F6CA32FC8}" type="pres">
      <dgm:prSet presAssocID="{B3033E78-6D78-4D76-A59D-3C7B8454CE58}" presName="bgRect" presStyleLbl="bgShp" presStyleIdx="1" presStyleCnt="5"/>
      <dgm:spPr/>
    </dgm:pt>
    <dgm:pt modelId="{CEB178C6-9B9D-4A93-91C1-027B20F47A16}" type="pres">
      <dgm:prSet presAssocID="{B3033E78-6D78-4D76-A59D-3C7B8454CE5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0A494284-FFCD-4ABE-B679-C3A2E8481859}" type="pres">
      <dgm:prSet presAssocID="{B3033E78-6D78-4D76-A59D-3C7B8454CE58}" presName="spaceRect" presStyleCnt="0"/>
      <dgm:spPr/>
    </dgm:pt>
    <dgm:pt modelId="{7BA4A199-1CD6-493D-AFCC-7E1AEC6C9B2C}" type="pres">
      <dgm:prSet presAssocID="{B3033E78-6D78-4D76-A59D-3C7B8454CE58}" presName="parTx" presStyleLbl="revTx" presStyleIdx="1" presStyleCnt="5">
        <dgm:presLayoutVars>
          <dgm:chMax val="0"/>
          <dgm:chPref val="0"/>
        </dgm:presLayoutVars>
      </dgm:prSet>
      <dgm:spPr/>
    </dgm:pt>
    <dgm:pt modelId="{F04328E4-A308-498A-9999-592CFE0B76B6}" type="pres">
      <dgm:prSet presAssocID="{8B0A7556-8249-4E55-9178-D7E31D31F917}" presName="sibTrans" presStyleCnt="0"/>
      <dgm:spPr/>
    </dgm:pt>
    <dgm:pt modelId="{2D6A8191-F4A0-4014-B05B-A0CE040B268F}" type="pres">
      <dgm:prSet presAssocID="{ADFD1932-9E72-48EE-9CA1-F85072FF6395}" presName="compNode" presStyleCnt="0"/>
      <dgm:spPr/>
    </dgm:pt>
    <dgm:pt modelId="{AB11E634-3E98-4960-B886-5F1B9477E611}" type="pres">
      <dgm:prSet presAssocID="{ADFD1932-9E72-48EE-9CA1-F85072FF6395}" presName="bgRect" presStyleLbl="bgShp" presStyleIdx="2" presStyleCnt="5"/>
      <dgm:spPr/>
    </dgm:pt>
    <dgm:pt modelId="{0D443773-D924-4330-89FA-A7661DD7C1ED}" type="pres">
      <dgm:prSet presAssocID="{ADFD1932-9E72-48EE-9CA1-F85072FF639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ign"/>
        </a:ext>
      </dgm:extLst>
    </dgm:pt>
    <dgm:pt modelId="{893528DB-EE5D-4F1E-AC75-DE1452315BA7}" type="pres">
      <dgm:prSet presAssocID="{ADFD1932-9E72-48EE-9CA1-F85072FF6395}" presName="spaceRect" presStyleCnt="0"/>
      <dgm:spPr/>
    </dgm:pt>
    <dgm:pt modelId="{5ED6C035-212A-45DE-BABB-BEEA8F5F7582}" type="pres">
      <dgm:prSet presAssocID="{ADFD1932-9E72-48EE-9CA1-F85072FF6395}" presName="parTx" presStyleLbl="revTx" presStyleIdx="2" presStyleCnt="5">
        <dgm:presLayoutVars>
          <dgm:chMax val="0"/>
          <dgm:chPref val="0"/>
        </dgm:presLayoutVars>
      </dgm:prSet>
      <dgm:spPr/>
    </dgm:pt>
    <dgm:pt modelId="{6B59457E-0D7C-48E2-8E2E-F40AA7417FE9}" type="pres">
      <dgm:prSet presAssocID="{94218EFF-7467-45F3-AC23-31ED694B5AE5}" presName="sibTrans" presStyleCnt="0"/>
      <dgm:spPr/>
    </dgm:pt>
    <dgm:pt modelId="{272700B9-61FC-4E3F-A576-C5322701A16E}" type="pres">
      <dgm:prSet presAssocID="{9CC4AF0F-FC86-4F0C-A2C6-3FA3F8449E97}" presName="compNode" presStyleCnt="0"/>
      <dgm:spPr/>
    </dgm:pt>
    <dgm:pt modelId="{DEA8804E-4936-4A40-9D3A-1E9F3C8E54C9}" type="pres">
      <dgm:prSet presAssocID="{9CC4AF0F-FC86-4F0C-A2C6-3FA3F8449E97}" presName="bgRect" presStyleLbl="bgShp" presStyleIdx="3" presStyleCnt="5"/>
      <dgm:spPr/>
    </dgm:pt>
    <dgm:pt modelId="{6D4312D0-9813-40F4-A195-ADC7018D7C72}" type="pres">
      <dgm:prSet presAssocID="{9CC4AF0F-FC86-4F0C-A2C6-3FA3F8449E9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rent and Child"/>
        </a:ext>
      </dgm:extLst>
    </dgm:pt>
    <dgm:pt modelId="{90603251-3973-4B2D-BF88-500C4ED9187F}" type="pres">
      <dgm:prSet presAssocID="{9CC4AF0F-FC86-4F0C-A2C6-3FA3F8449E97}" presName="spaceRect" presStyleCnt="0"/>
      <dgm:spPr/>
    </dgm:pt>
    <dgm:pt modelId="{8DA60381-DFBA-4A3C-8479-6B6F0A26FC42}" type="pres">
      <dgm:prSet presAssocID="{9CC4AF0F-FC86-4F0C-A2C6-3FA3F8449E97}" presName="parTx" presStyleLbl="revTx" presStyleIdx="3" presStyleCnt="5">
        <dgm:presLayoutVars>
          <dgm:chMax val="0"/>
          <dgm:chPref val="0"/>
        </dgm:presLayoutVars>
      </dgm:prSet>
      <dgm:spPr/>
    </dgm:pt>
    <dgm:pt modelId="{7DEE55F5-1453-4A25-9D7A-5C27E3974243}" type="pres">
      <dgm:prSet presAssocID="{E961A16A-A595-4924-B3B9-5AD658F74311}" presName="sibTrans" presStyleCnt="0"/>
      <dgm:spPr/>
    </dgm:pt>
    <dgm:pt modelId="{473D0A68-012E-49AF-BD4D-04C43A52F84E}" type="pres">
      <dgm:prSet presAssocID="{A08920F1-57FC-467D-9323-E042BD08A9ED}" presName="compNode" presStyleCnt="0"/>
      <dgm:spPr/>
    </dgm:pt>
    <dgm:pt modelId="{936C60B4-1C02-460C-B792-299FFDCDD0C3}" type="pres">
      <dgm:prSet presAssocID="{A08920F1-57FC-467D-9323-E042BD08A9ED}" presName="bgRect" presStyleLbl="bgShp" presStyleIdx="4" presStyleCnt="5"/>
      <dgm:spPr/>
    </dgm:pt>
    <dgm:pt modelId="{6859AFA3-D3BF-4CD6-91EA-410D7CB958AB}" type="pres">
      <dgm:prSet presAssocID="{A08920F1-57FC-467D-9323-E042BD08A9E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28028376-CFBD-4E14-BC94-49A59D217C5B}" type="pres">
      <dgm:prSet presAssocID="{A08920F1-57FC-467D-9323-E042BD08A9ED}" presName="spaceRect" presStyleCnt="0"/>
      <dgm:spPr/>
    </dgm:pt>
    <dgm:pt modelId="{538D997B-D675-4370-97E8-463C9F235F10}" type="pres">
      <dgm:prSet presAssocID="{A08920F1-57FC-467D-9323-E042BD08A9ED}" presName="parTx" presStyleLbl="revTx" presStyleIdx="4" presStyleCnt="5">
        <dgm:presLayoutVars>
          <dgm:chMax val="0"/>
          <dgm:chPref val="0"/>
        </dgm:presLayoutVars>
      </dgm:prSet>
      <dgm:spPr/>
    </dgm:pt>
  </dgm:ptLst>
  <dgm:cxnLst>
    <dgm:cxn modelId="{1687520F-91C0-4D8D-9D56-A7D6AA90BE69}" type="presOf" srcId="{ADFD1932-9E72-48EE-9CA1-F85072FF6395}" destId="{5ED6C035-212A-45DE-BABB-BEEA8F5F7582}" srcOrd="0" destOrd="0" presId="urn:microsoft.com/office/officeart/2018/2/layout/IconVerticalSolidList"/>
    <dgm:cxn modelId="{57D85611-E81B-4431-946D-B61B783119E6}" srcId="{024F3AE7-9B49-4C58-90B2-7C60668592FA}" destId="{ADFD1932-9E72-48EE-9CA1-F85072FF6395}" srcOrd="2" destOrd="0" parTransId="{ACD700F1-D112-466B-95BA-236C6A9772A2}" sibTransId="{94218EFF-7467-45F3-AC23-31ED694B5AE5}"/>
    <dgm:cxn modelId="{099AF920-EA59-48F4-BA25-3AD56377178D}" type="presOf" srcId="{024F3AE7-9B49-4C58-90B2-7C60668592FA}" destId="{EA7829F8-14B7-452F-8517-B78C180009F5}" srcOrd="0" destOrd="0" presId="urn:microsoft.com/office/officeart/2018/2/layout/IconVerticalSolidList"/>
    <dgm:cxn modelId="{0F927E21-3F39-4998-90B5-13B07464DDC4}" srcId="{024F3AE7-9B49-4C58-90B2-7C60668592FA}" destId="{9CC4AF0F-FC86-4F0C-A2C6-3FA3F8449E97}" srcOrd="3" destOrd="0" parTransId="{B0C16D07-37FB-49D8-A3F7-1D6474AFD803}" sibTransId="{E961A16A-A595-4924-B3B9-5AD658F74311}"/>
    <dgm:cxn modelId="{5235DC32-9372-445C-8D19-4ADB2B3F2238}" srcId="{024F3AE7-9B49-4C58-90B2-7C60668592FA}" destId="{B3033E78-6D78-4D76-A59D-3C7B8454CE58}" srcOrd="1" destOrd="0" parTransId="{311D166F-1CF5-406B-84CB-EB9CE997CB68}" sibTransId="{8B0A7556-8249-4E55-9178-D7E31D31F917}"/>
    <dgm:cxn modelId="{06BA3333-258E-43F8-ADFC-FEAEE4C3E428}" type="presOf" srcId="{B3033E78-6D78-4D76-A59D-3C7B8454CE58}" destId="{7BA4A199-1CD6-493D-AFCC-7E1AEC6C9B2C}" srcOrd="0" destOrd="0" presId="urn:microsoft.com/office/officeart/2018/2/layout/IconVerticalSolidList"/>
    <dgm:cxn modelId="{10C6FC66-FFB9-4315-80B4-EDE5A66EE7D9}" srcId="{024F3AE7-9B49-4C58-90B2-7C60668592FA}" destId="{C2FFA9C6-0C66-4267-8529-F0C794DBDB5E}" srcOrd="0" destOrd="0" parTransId="{9EACDF34-3C6A-4055-B040-A245821A986A}" sibTransId="{44B42412-7121-42A9-A1CF-A759BEC97E96}"/>
    <dgm:cxn modelId="{FDEFA784-7058-46C5-8655-1542A5DC0C50}" type="presOf" srcId="{9CC4AF0F-FC86-4F0C-A2C6-3FA3F8449E97}" destId="{8DA60381-DFBA-4A3C-8479-6B6F0A26FC42}" srcOrd="0" destOrd="0" presId="urn:microsoft.com/office/officeart/2018/2/layout/IconVerticalSolidList"/>
    <dgm:cxn modelId="{741C5FA3-DF8E-4044-9C3B-04F168708221}" type="presOf" srcId="{A08920F1-57FC-467D-9323-E042BD08A9ED}" destId="{538D997B-D675-4370-97E8-463C9F235F10}" srcOrd="0" destOrd="0" presId="urn:microsoft.com/office/officeart/2018/2/layout/IconVerticalSolidList"/>
    <dgm:cxn modelId="{E3BFEBD8-2F5F-43C2-AEF1-6B68B499876A}" type="presOf" srcId="{C2FFA9C6-0C66-4267-8529-F0C794DBDB5E}" destId="{92CAD8DE-FDA7-4802-974B-7C683F90F38A}" srcOrd="0" destOrd="0" presId="urn:microsoft.com/office/officeart/2018/2/layout/IconVerticalSolidList"/>
    <dgm:cxn modelId="{58D177F0-2C80-4020-946A-567DAEE0810E}" srcId="{024F3AE7-9B49-4C58-90B2-7C60668592FA}" destId="{A08920F1-57FC-467D-9323-E042BD08A9ED}" srcOrd="4" destOrd="0" parTransId="{B817D3C8-3830-49D7-AA6F-A943EAE8A0B4}" sibTransId="{B9C2F6B6-462D-4137-8982-D4A9ACFF834E}"/>
    <dgm:cxn modelId="{FD52F48F-EA2B-42B3-8B83-1393F8B8029F}" type="presParOf" srcId="{EA7829F8-14B7-452F-8517-B78C180009F5}" destId="{D65A7927-CB84-484F-85B1-85D41A593A83}" srcOrd="0" destOrd="0" presId="urn:microsoft.com/office/officeart/2018/2/layout/IconVerticalSolidList"/>
    <dgm:cxn modelId="{4D605D24-2BF4-4ACE-B76A-BA875B012211}" type="presParOf" srcId="{D65A7927-CB84-484F-85B1-85D41A593A83}" destId="{04561490-F6D4-44A3-823E-82F3B7ECB2C0}" srcOrd="0" destOrd="0" presId="urn:microsoft.com/office/officeart/2018/2/layout/IconVerticalSolidList"/>
    <dgm:cxn modelId="{FD7D2842-8C71-407F-9D67-D2A240BD67DB}" type="presParOf" srcId="{D65A7927-CB84-484F-85B1-85D41A593A83}" destId="{F45FC8D0-7900-4EF2-8F4C-2437008123E8}" srcOrd="1" destOrd="0" presId="urn:microsoft.com/office/officeart/2018/2/layout/IconVerticalSolidList"/>
    <dgm:cxn modelId="{69C769F3-2314-44E2-A130-164B855DF50E}" type="presParOf" srcId="{D65A7927-CB84-484F-85B1-85D41A593A83}" destId="{E503A0AA-3EDC-4287-9201-3BAE83D95D28}" srcOrd="2" destOrd="0" presId="urn:microsoft.com/office/officeart/2018/2/layout/IconVerticalSolidList"/>
    <dgm:cxn modelId="{BCF8B428-7DA3-4A84-80D4-378B048F44EB}" type="presParOf" srcId="{D65A7927-CB84-484F-85B1-85D41A593A83}" destId="{92CAD8DE-FDA7-4802-974B-7C683F90F38A}" srcOrd="3" destOrd="0" presId="urn:microsoft.com/office/officeart/2018/2/layout/IconVerticalSolidList"/>
    <dgm:cxn modelId="{21513EA2-F12D-4212-BD7C-DE32A78F7222}" type="presParOf" srcId="{EA7829F8-14B7-452F-8517-B78C180009F5}" destId="{69D50830-152B-4574-8713-69FD862458F4}" srcOrd="1" destOrd="0" presId="urn:microsoft.com/office/officeart/2018/2/layout/IconVerticalSolidList"/>
    <dgm:cxn modelId="{B264CF26-C7FE-4CDC-A069-8D850A2FFAA5}" type="presParOf" srcId="{EA7829F8-14B7-452F-8517-B78C180009F5}" destId="{FD7A2E8E-3A09-4547-BB99-454146A576E1}" srcOrd="2" destOrd="0" presId="urn:microsoft.com/office/officeart/2018/2/layout/IconVerticalSolidList"/>
    <dgm:cxn modelId="{15989C46-8D8C-4E8D-B716-0BA72218774E}" type="presParOf" srcId="{FD7A2E8E-3A09-4547-BB99-454146A576E1}" destId="{2EE1DF7B-8F19-4B09-B08D-771F6CA32FC8}" srcOrd="0" destOrd="0" presId="urn:microsoft.com/office/officeart/2018/2/layout/IconVerticalSolidList"/>
    <dgm:cxn modelId="{BEB245A0-5A02-4072-8724-6ADC0DAD4B95}" type="presParOf" srcId="{FD7A2E8E-3A09-4547-BB99-454146A576E1}" destId="{CEB178C6-9B9D-4A93-91C1-027B20F47A16}" srcOrd="1" destOrd="0" presId="urn:microsoft.com/office/officeart/2018/2/layout/IconVerticalSolidList"/>
    <dgm:cxn modelId="{99040703-9A0B-4920-B2B2-031EE87B1299}" type="presParOf" srcId="{FD7A2E8E-3A09-4547-BB99-454146A576E1}" destId="{0A494284-FFCD-4ABE-B679-C3A2E8481859}" srcOrd="2" destOrd="0" presId="urn:microsoft.com/office/officeart/2018/2/layout/IconVerticalSolidList"/>
    <dgm:cxn modelId="{9F2B08A8-178B-4622-B886-FF5F26C57A8C}" type="presParOf" srcId="{FD7A2E8E-3A09-4547-BB99-454146A576E1}" destId="{7BA4A199-1CD6-493D-AFCC-7E1AEC6C9B2C}" srcOrd="3" destOrd="0" presId="urn:microsoft.com/office/officeart/2018/2/layout/IconVerticalSolidList"/>
    <dgm:cxn modelId="{275E969D-B96D-432D-844E-3DEFB31630F2}" type="presParOf" srcId="{EA7829F8-14B7-452F-8517-B78C180009F5}" destId="{F04328E4-A308-498A-9999-592CFE0B76B6}" srcOrd="3" destOrd="0" presId="urn:microsoft.com/office/officeart/2018/2/layout/IconVerticalSolidList"/>
    <dgm:cxn modelId="{A85E39DE-71AC-4F96-92A8-5DBF19E1BFF9}" type="presParOf" srcId="{EA7829F8-14B7-452F-8517-B78C180009F5}" destId="{2D6A8191-F4A0-4014-B05B-A0CE040B268F}" srcOrd="4" destOrd="0" presId="urn:microsoft.com/office/officeart/2018/2/layout/IconVerticalSolidList"/>
    <dgm:cxn modelId="{3C0C5328-9E55-4197-BE28-49DCA645BD4C}" type="presParOf" srcId="{2D6A8191-F4A0-4014-B05B-A0CE040B268F}" destId="{AB11E634-3E98-4960-B886-5F1B9477E611}" srcOrd="0" destOrd="0" presId="urn:microsoft.com/office/officeart/2018/2/layout/IconVerticalSolidList"/>
    <dgm:cxn modelId="{5A526551-A423-4E68-AA79-A64DD0ABDBE3}" type="presParOf" srcId="{2D6A8191-F4A0-4014-B05B-A0CE040B268F}" destId="{0D443773-D924-4330-89FA-A7661DD7C1ED}" srcOrd="1" destOrd="0" presId="urn:microsoft.com/office/officeart/2018/2/layout/IconVerticalSolidList"/>
    <dgm:cxn modelId="{C70B628F-74BE-48F8-915A-917AA4FC1DAA}" type="presParOf" srcId="{2D6A8191-F4A0-4014-B05B-A0CE040B268F}" destId="{893528DB-EE5D-4F1E-AC75-DE1452315BA7}" srcOrd="2" destOrd="0" presId="urn:microsoft.com/office/officeart/2018/2/layout/IconVerticalSolidList"/>
    <dgm:cxn modelId="{063DAC10-101A-49BD-A4E7-E92773F03570}" type="presParOf" srcId="{2D6A8191-F4A0-4014-B05B-A0CE040B268F}" destId="{5ED6C035-212A-45DE-BABB-BEEA8F5F7582}" srcOrd="3" destOrd="0" presId="urn:microsoft.com/office/officeart/2018/2/layout/IconVerticalSolidList"/>
    <dgm:cxn modelId="{B85F1B7E-E20D-4299-A8F8-2DB870DD8E99}" type="presParOf" srcId="{EA7829F8-14B7-452F-8517-B78C180009F5}" destId="{6B59457E-0D7C-48E2-8E2E-F40AA7417FE9}" srcOrd="5" destOrd="0" presId="urn:microsoft.com/office/officeart/2018/2/layout/IconVerticalSolidList"/>
    <dgm:cxn modelId="{7B0C2D22-786D-404F-BEC2-4DFAD6C55DD8}" type="presParOf" srcId="{EA7829F8-14B7-452F-8517-B78C180009F5}" destId="{272700B9-61FC-4E3F-A576-C5322701A16E}" srcOrd="6" destOrd="0" presId="urn:microsoft.com/office/officeart/2018/2/layout/IconVerticalSolidList"/>
    <dgm:cxn modelId="{830DE5D4-D701-448B-858E-82AA8FF6E394}" type="presParOf" srcId="{272700B9-61FC-4E3F-A576-C5322701A16E}" destId="{DEA8804E-4936-4A40-9D3A-1E9F3C8E54C9}" srcOrd="0" destOrd="0" presId="urn:microsoft.com/office/officeart/2018/2/layout/IconVerticalSolidList"/>
    <dgm:cxn modelId="{18771337-5254-4460-820D-B7062FA0F5F8}" type="presParOf" srcId="{272700B9-61FC-4E3F-A576-C5322701A16E}" destId="{6D4312D0-9813-40F4-A195-ADC7018D7C72}" srcOrd="1" destOrd="0" presId="urn:microsoft.com/office/officeart/2018/2/layout/IconVerticalSolidList"/>
    <dgm:cxn modelId="{661AF4FE-D9A2-48EE-ABC4-647AA502A6C6}" type="presParOf" srcId="{272700B9-61FC-4E3F-A576-C5322701A16E}" destId="{90603251-3973-4B2D-BF88-500C4ED9187F}" srcOrd="2" destOrd="0" presId="urn:microsoft.com/office/officeart/2018/2/layout/IconVerticalSolidList"/>
    <dgm:cxn modelId="{B3CE787C-2029-4BFB-B515-942CBFA89047}" type="presParOf" srcId="{272700B9-61FC-4E3F-A576-C5322701A16E}" destId="{8DA60381-DFBA-4A3C-8479-6B6F0A26FC42}" srcOrd="3" destOrd="0" presId="urn:microsoft.com/office/officeart/2018/2/layout/IconVerticalSolidList"/>
    <dgm:cxn modelId="{28B10F25-2D58-415D-9894-F59C3547CFB1}" type="presParOf" srcId="{EA7829F8-14B7-452F-8517-B78C180009F5}" destId="{7DEE55F5-1453-4A25-9D7A-5C27E3974243}" srcOrd="7" destOrd="0" presId="urn:microsoft.com/office/officeart/2018/2/layout/IconVerticalSolidList"/>
    <dgm:cxn modelId="{C6237601-5E36-4D0A-8F4D-00629B7E346A}" type="presParOf" srcId="{EA7829F8-14B7-452F-8517-B78C180009F5}" destId="{473D0A68-012E-49AF-BD4D-04C43A52F84E}" srcOrd="8" destOrd="0" presId="urn:microsoft.com/office/officeart/2018/2/layout/IconVerticalSolidList"/>
    <dgm:cxn modelId="{3A8E1203-DEAD-4422-8EBD-DD1615B7EF91}" type="presParOf" srcId="{473D0A68-012E-49AF-BD4D-04C43A52F84E}" destId="{936C60B4-1C02-460C-B792-299FFDCDD0C3}" srcOrd="0" destOrd="0" presId="urn:microsoft.com/office/officeart/2018/2/layout/IconVerticalSolidList"/>
    <dgm:cxn modelId="{829D3571-984F-488E-B925-E4715E0530EA}" type="presParOf" srcId="{473D0A68-012E-49AF-BD4D-04C43A52F84E}" destId="{6859AFA3-D3BF-4CD6-91EA-410D7CB958AB}" srcOrd="1" destOrd="0" presId="urn:microsoft.com/office/officeart/2018/2/layout/IconVerticalSolidList"/>
    <dgm:cxn modelId="{A564E7E1-2226-4124-B72A-8DE689653DF4}" type="presParOf" srcId="{473D0A68-012E-49AF-BD4D-04C43A52F84E}" destId="{28028376-CFBD-4E14-BC94-49A59D217C5B}" srcOrd="2" destOrd="0" presId="urn:microsoft.com/office/officeart/2018/2/layout/IconVerticalSolidList"/>
    <dgm:cxn modelId="{A268A8B5-3144-4DC6-9C29-F2FE376099BE}" type="presParOf" srcId="{473D0A68-012E-49AF-BD4D-04C43A52F84E}" destId="{538D997B-D675-4370-97E8-463C9F235F1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820D84-83F2-48A3-8FD4-38A76C2007CE}"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3303C532-D3F7-4B92-A999-92C5779BFEFC}">
      <dgm:prSet custT="1"/>
      <dgm:spPr/>
      <dgm:t>
        <a:bodyPr/>
        <a:lstStyle/>
        <a:p>
          <a:r>
            <a:rPr lang="en-US" sz="2000" b="1" dirty="0"/>
            <a:t>Information from “lessons”</a:t>
          </a:r>
        </a:p>
      </dgm:t>
    </dgm:pt>
    <dgm:pt modelId="{8E5CBDA5-D311-49A3-AABE-E11749B87742}" type="parTrans" cxnId="{591534F3-285D-459F-A3C4-A42255B56FE1}">
      <dgm:prSet/>
      <dgm:spPr/>
      <dgm:t>
        <a:bodyPr/>
        <a:lstStyle/>
        <a:p>
          <a:endParaRPr lang="en-US"/>
        </a:p>
      </dgm:t>
    </dgm:pt>
    <dgm:pt modelId="{53B45143-4365-4B74-8B5F-3D27D2AACB28}" type="sibTrans" cxnId="{591534F3-285D-459F-A3C4-A42255B56FE1}">
      <dgm:prSet/>
      <dgm:spPr/>
      <dgm:t>
        <a:bodyPr/>
        <a:lstStyle/>
        <a:p>
          <a:endParaRPr lang="en-US"/>
        </a:p>
      </dgm:t>
    </dgm:pt>
    <dgm:pt modelId="{6DF7A4F8-BE1C-486F-B946-E5A1E7019C9E}">
      <dgm:prSet custT="1"/>
      <dgm:spPr/>
      <dgm:t>
        <a:bodyPr/>
        <a:lstStyle/>
        <a:p>
          <a:r>
            <a:rPr lang="en-US" sz="2000" b="1" dirty="0"/>
            <a:t>Contact numbers for family members</a:t>
          </a:r>
        </a:p>
      </dgm:t>
    </dgm:pt>
    <dgm:pt modelId="{CF005BAB-1401-4108-A2B3-844B31AC7333}" type="parTrans" cxnId="{80DC36DA-DB9B-4AE4-9D11-BF1C3F6DD54B}">
      <dgm:prSet/>
      <dgm:spPr/>
      <dgm:t>
        <a:bodyPr/>
        <a:lstStyle/>
        <a:p>
          <a:endParaRPr lang="en-US"/>
        </a:p>
      </dgm:t>
    </dgm:pt>
    <dgm:pt modelId="{756AF623-126B-431C-8AD5-85A44952D4FB}" type="sibTrans" cxnId="{80DC36DA-DB9B-4AE4-9D11-BF1C3F6DD54B}">
      <dgm:prSet/>
      <dgm:spPr/>
      <dgm:t>
        <a:bodyPr/>
        <a:lstStyle/>
        <a:p>
          <a:endParaRPr lang="en-US"/>
        </a:p>
      </dgm:t>
    </dgm:pt>
    <dgm:pt modelId="{F394E8D5-3BCE-4EC2-95D4-4E94002777BA}">
      <dgm:prSet custT="1"/>
      <dgm:spPr/>
      <dgm:t>
        <a:bodyPr/>
        <a:lstStyle/>
        <a:p>
          <a:r>
            <a:rPr lang="en-US" sz="2000" b="1" dirty="0"/>
            <a:t>Contact info for campus services – RA, computer services, Disability Services, Student Health, etc.</a:t>
          </a:r>
        </a:p>
      </dgm:t>
    </dgm:pt>
    <dgm:pt modelId="{825ABA6F-35C4-43F4-8977-70E8C5C9920F}" type="parTrans" cxnId="{FD1A6CBB-5839-4CFA-B29D-3A03AB4A79B1}">
      <dgm:prSet/>
      <dgm:spPr/>
      <dgm:t>
        <a:bodyPr/>
        <a:lstStyle/>
        <a:p>
          <a:endParaRPr lang="en-US"/>
        </a:p>
      </dgm:t>
    </dgm:pt>
    <dgm:pt modelId="{2750420E-995E-4525-86DC-DB414285ADF8}" type="sibTrans" cxnId="{FD1A6CBB-5839-4CFA-B29D-3A03AB4A79B1}">
      <dgm:prSet/>
      <dgm:spPr/>
      <dgm:t>
        <a:bodyPr/>
        <a:lstStyle/>
        <a:p>
          <a:endParaRPr lang="en-US"/>
        </a:p>
      </dgm:t>
    </dgm:pt>
    <dgm:pt modelId="{330355C2-8D6F-4435-A44C-F5319649E769}">
      <dgm:prSet custT="1"/>
      <dgm:spPr/>
      <dgm:t>
        <a:bodyPr/>
        <a:lstStyle/>
        <a:p>
          <a:r>
            <a:rPr lang="en-US" sz="2000" b="1" dirty="0"/>
            <a:t>Map of campus and bus routes</a:t>
          </a:r>
        </a:p>
      </dgm:t>
    </dgm:pt>
    <dgm:pt modelId="{E504F842-956F-4B6B-8ED9-99A1347A2D8E}" type="parTrans" cxnId="{5B4130C1-F80E-406F-83DA-5B44759489CB}">
      <dgm:prSet/>
      <dgm:spPr/>
      <dgm:t>
        <a:bodyPr/>
        <a:lstStyle/>
        <a:p>
          <a:endParaRPr lang="en-US"/>
        </a:p>
      </dgm:t>
    </dgm:pt>
    <dgm:pt modelId="{77ED9C54-2C65-4958-BE0B-3D3BCC211F78}" type="sibTrans" cxnId="{5B4130C1-F80E-406F-83DA-5B44759489CB}">
      <dgm:prSet/>
      <dgm:spPr/>
      <dgm:t>
        <a:bodyPr/>
        <a:lstStyle/>
        <a:p>
          <a:endParaRPr lang="en-US"/>
        </a:p>
      </dgm:t>
    </dgm:pt>
    <dgm:pt modelId="{1B833E0D-B5FF-43B6-AB9B-5C2D5A566795}">
      <dgm:prSet custT="1"/>
      <dgm:spPr/>
      <dgm:t>
        <a:bodyPr/>
        <a:lstStyle/>
        <a:p>
          <a:r>
            <a:rPr lang="en-US" sz="2000" b="1" dirty="0"/>
            <a:t>Financial, housing, social information</a:t>
          </a:r>
        </a:p>
      </dgm:t>
    </dgm:pt>
    <dgm:pt modelId="{BF64F8EE-98C9-44C7-AAAC-1C494E0CD2E4}" type="parTrans" cxnId="{49B11BB8-40B7-4FD8-9043-A99D8EBD3441}">
      <dgm:prSet/>
      <dgm:spPr/>
      <dgm:t>
        <a:bodyPr/>
        <a:lstStyle/>
        <a:p>
          <a:endParaRPr lang="en-US"/>
        </a:p>
      </dgm:t>
    </dgm:pt>
    <dgm:pt modelId="{C86B514C-F1D4-4E69-A8CC-CB37A6A324A2}" type="sibTrans" cxnId="{49B11BB8-40B7-4FD8-9043-A99D8EBD3441}">
      <dgm:prSet/>
      <dgm:spPr/>
      <dgm:t>
        <a:bodyPr/>
        <a:lstStyle/>
        <a:p>
          <a:endParaRPr lang="en-US"/>
        </a:p>
      </dgm:t>
    </dgm:pt>
    <dgm:pt modelId="{21907400-185D-40C2-A6B3-755F8A99D569}" type="pres">
      <dgm:prSet presAssocID="{D1820D84-83F2-48A3-8FD4-38A76C2007CE}" presName="root" presStyleCnt="0">
        <dgm:presLayoutVars>
          <dgm:dir/>
          <dgm:resizeHandles val="exact"/>
        </dgm:presLayoutVars>
      </dgm:prSet>
      <dgm:spPr/>
    </dgm:pt>
    <dgm:pt modelId="{D8D8DB56-53B5-4518-A2B0-1A6EFAAB4568}" type="pres">
      <dgm:prSet presAssocID="{D1820D84-83F2-48A3-8FD4-38A76C2007CE}" presName="container" presStyleCnt="0">
        <dgm:presLayoutVars>
          <dgm:dir/>
          <dgm:resizeHandles val="exact"/>
        </dgm:presLayoutVars>
      </dgm:prSet>
      <dgm:spPr/>
    </dgm:pt>
    <dgm:pt modelId="{BFBE1F02-379A-4032-A2B3-9D62D3FE5A75}" type="pres">
      <dgm:prSet presAssocID="{3303C532-D3F7-4B92-A999-92C5779BFEFC}" presName="compNode" presStyleCnt="0"/>
      <dgm:spPr/>
    </dgm:pt>
    <dgm:pt modelId="{EB7BFF98-7CA4-4450-9B8C-8ADF39EAA421}" type="pres">
      <dgm:prSet presAssocID="{3303C532-D3F7-4B92-A999-92C5779BFEFC}" presName="iconBgRect" presStyleLbl="bgShp" presStyleIdx="0" presStyleCnt="5"/>
      <dgm:spPr/>
    </dgm:pt>
    <dgm:pt modelId="{4E8EC66C-617A-4D35-82EC-696F5A73831C}" type="pres">
      <dgm:prSet presAssocID="{3303C532-D3F7-4B92-A999-92C5779BFEF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97EFB69B-F7D2-4F75-91E9-4F243510F15C}" type="pres">
      <dgm:prSet presAssocID="{3303C532-D3F7-4B92-A999-92C5779BFEFC}" presName="spaceRect" presStyleCnt="0"/>
      <dgm:spPr/>
    </dgm:pt>
    <dgm:pt modelId="{A47A09FE-334D-4288-A10C-C7C45B66E609}" type="pres">
      <dgm:prSet presAssocID="{3303C532-D3F7-4B92-A999-92C5779BFEFC}" presName="textRect" presStyleLbl="revTx" presStyleIdx="0" presStyleCnt="5">
        <dgm:presLayoutVars>
          <dgm:chMax val="1"/>
          <dgm:chPref val="1"/>
        </dgm:presLayoutVars>
      </dgm:prSet>
      <dgm:spPr/>
    </dgm:pt>
    <dgm:pt modelId="{F7B5E9D7-B4E4-49CF-B9AC-1E20F4560A62}" type="pres">
      <dgm:prSet presAssocID="{53B45143-4365-4B74-8B5F-3D27D2AACB28}" presName="sibTrans" presStyleLbl="sibTrans2D1" presStyleIdx="0" presStyleCnt="0"/>
      <dgm:spPr/>
    </dgm:pt>
    <dgm:pt modelId="{480D8685-517D-4114-B692-592D7043699A}" type="pres">
      <dgm:prSet presAssocID="{6DF7A4F8-BE1C-486F-B946-E5A1E7019C9E}" presName="compNode" presStyleCnt="0"/>
      <dgm:spPr/>
    </dgm:pt>
    <dgm:pt modelId="{CDF92365-C6A7-460A-BE92-89AB3546830B}" type="pres">
      <dgm:prSet presAssocID="{6DF7A4F8-BE1C-486F-B946-E5A1E7019C9E}" presName="iconBgRect" presStyleLbl="bgShp" presStyleIdx="1" presStyleCnt="5"/>
      <dgm:spPr/>
    </dgm:pt>
    <dgm:pt modelId="{7063688C-5D61-47BF-B39F-BF8098CC53AF}" type="pres">
      <dgm:prSet presAssocID="{6DF7A4F8-BE1C-486F-B946-E5A1E7019C9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3814FC91-E9F8-45CE-A016-C948C783FC83}" type="pres">
      <dgm:prSet presAssocID="{6DF7A4F8-BE1C-486F-B946-E5A1E7019C9E}" presName="spaceRect" presStyleCnt="0"/>
      <dgm:spPr/>
    </dgm:pt>
    <dgm:pt modelId="{2D780309-9D13-401C-AE8A-C2E2002A10B9}" type="pres">
      <dgm:prSet presAssocID="{6DF7A4F8-BE1C-486F-B946-E5A1E7019C9E}" presName="textRect" presStyleLbl="revTx" presStyleIdx="1" presStyleCnt="5">
        <dgm:presLayoutVars>
          <dgm:chMax val="1"/>
          <dgm:chPref val="1"/>
        </dgm:presLayoutVars>
      </dgm:prSet>
      <dgm:spPr/>
    </dgm:pt>
    <dgm:pt modelId="{5CCA0136-D5E0-43C7-825F-A04CC97CD949}" type="pres">
      <dgm:prSet presAssocID="{756AF623-126B-431C-8AD5-85A44952D4FB}" presName="sibTrans" presStyleLbl="sibTrans2D1" presStyleIdx="0" presStyleCnt="0"/>
      <dgm:spPr/>
    </dgm:pt>
    <dgm:pt modelId="{00ADA140-053E-415C-94E2-50301338F3C5}" type="pres">
      <dgm:prSet presAssocID="{F394E8D5-3BCE-4EC2-95D4-4E94002777BA}" presName="compNode" presStyleCnt="0"/>
      <dgm:spPr/>
    </dgm:pt>
    <dgm:pt modelId="{E91FEF24-EB75-4104-9733-E1394377E90D}" type="pres">
      <dgm:prSet presAssocID="{F394E8D5-3BCE-4EC2-95D4-4E94002777BA}" presName="iconBgRect" presStyleLbl="bgShp" presStyleIdx="2" presStyleCnt="5"/>
      <dgm:spPr/>
    </dgm:pt>
    <dgm:pt modelId="{593FB513-C3C1-422A-A761-AD245FBC9DAC}" type="pres">
      <dgm:prSet presAssocID="{F394E8D5-3BCE-4EC2-95D4-4E94002777B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rson in wheelchair"/>
        </a:ext>
      </dgm:extLst>
    </dgm:pt>
    <dgm:pt modelId="{A60E86F5-02D5-4431-B8CA-B5E031D8592C}" type="pres">
      <dgm:prSet presAssocID="{F394E8D5-3BCE-4EC2-95D4-4E94002777BA}" presName="spaceRect" presStyleCnt="0"/>
      <dgm:spPr/>
    </dgm:pt>
    <dgm:pt modelId="{CDCC1BFB-01DD-4736-972E-5E924961E666}" type="pres">
      <dgm:prSet presAssocID="{F394E8D5-3BCE-4EC2-95D4-4E94002777BA}" presName="textRect" presStyleLbl="revTx" presStyleIdx="2" presStyleCnt="5">
        <dgm:presLayoutVars>
          <dgm:chMax val="1"/>
          <dgm:chPref val="1"/>
        </dgm:presLayoutVars>
      </dgm:prSet>
      <dgm:spPr/>
    </dgm:pt>
    <dgm:pt modelId="{8DFDE699-312F-4B23-9195-6B4FB79A20CB}" type="pres">
      <dgm:prSet presAssocID="{2750420E-995E-4525-86DC-DB414285ADF8}" presName="sibTrans" presStyleLbl="sibTrans2D1" presStyleIdx="0" presStyleCnt="0"/>
      <dgm:spPr/>
    </dgm:pt>
    <dgm:pt modelId="{E1ECCB33-F468-422C-99C8-57771A8878DC}" type="pres">
      <dgm:prSet presAssocID="{330355C2-8D6F-4435-A44C-F5319649E769}" presName="compNode" presStyleCnt="0"/>
      <dgm:spPr/>
    </dgm:pt>
    <dgm:pt modelId="{653ACDA5-A83A-4BE6-8DAD-576CEAAF5281}" type="pres">
      <dgm:prSet presAssocID="{330355C2-8D6F-4435-A44C-F5319649E769}" presName="iconBgRect" presStyleLbl="bgShp" presStyleIdx="3" presStyleCnt="5"/>
      <dgm:spPr/>
    </dgm:pt>
    <dgm:pt modelId="{9FA4E2BD-1643-4BC2-B0D9-FB14F752B23F}" type="pres">
      <dgm:prSet presAssocID="{330355C2-8D6F-4435-A44C-F5319649E76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
        </a:ext>
      </dgm:extLst>
    </dgm:pt>
    <dgm:pt modelId="{64A3008C-CDA3-4FF1-B551-DD5696830F9B}" type="pres">
      <dgm:prSet presAssocID="{330355C2-8D6F-4435-A44C-F5319649E769}" presName="spaceRect" presStyleCnt="0"/>
      <dgm:spPr/>
    </dgm:pt>
    <dgm:pt modelId="{A248204B-05A7-4F5B-875F-0442E1FA49B8}" type="pres">
      <dgm:prSet presAssocID="{330355C2-8D6F-4435-A44C-F5319649E769}" presName="textRect" presStyleLbl="revTx" presStyleIdx="3" presStyleCnt="5">
        <dgm:presLayoutVars>
          <dgm:chMax val="1"/>
          <dgm:chPref val="1"/>
        </dgm:presLayoutVars>
      </dgm:prSet>
      <dgm:spPr/>
    </dgm:pt>
    <dgm:pt modelId="{C4AA7BD7-4A61-47AA-A4F0-2ED6D9DB093A}" type="pres">
      <dgm:prSet presAssocID="{77ED9C54-2C65-4958-BE0B-3D3BCC211F78}" presName="sibTrans" presStyleLbl="sibTrans2D1" presStyleIdx="0" presStyleCnt="0"/>
      <dgm:spPr/>
    </dgm:pt>
    <dgm:pt modelId="{536DE44D-DC04-44C2-B432-623E80312FFE}" type="pres">
      <dgm:prSet presAssocID="{1B833E0D-B5FF-43B6-AB9B-5C2D5A566795}" presName="compNode" presStyleCnt="0"/>
      <dgm:spPr/>
    </dgm:pt>
    <dgm:pt modelId="{F4704971-291E-405D-9F7A-CF2E3DF7DF3A}" type="pres">
      <dgm:prSet presAssocID="{1B833E0D-B5FF-43B6-AB9B-5C2D5A566795}" presName="iconBgRect" presStyleLbl="bgShp" presStyleIdx="4" presStyleCnt="5"/>
      <dgm:spPr/>
    </dgm:pt>
    <dgm:pt modelId="{67BA3028-21AB-4A63-B17F-A6A441110794}" type="pres">
      <dgm:prSet presAssocID="{1B833E0D-B5FF-43B6-AB9B-5C2D5A56679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use"/>
        </a:ext>
      </dgm:extLst>
    </dgm:pt>
    <dgm:pt modelId="{5FCD7DAC-30A8-4556-9C4D-F99B78405147}" type="pres">
      <dgm:prSet presAssocID="{1B833E0D-B5FF-43B6-AB9B-5C2D5A566795}" presName="spaceRect" presStyleCnt="0"/>
      <dgm:spPr/>
    </dgm:pt>
    <dgm:pt modelId="{ADAFBC4F-2EF9-4AA1-8B72-C61DDF6599F5}" type="pres">
      <dgm:prSet presAssocID="{1B833E0D-B5FF-43B6-AB9B-5C2D5A566795}" presName="textRect" presStyleLbl="revTx" presStyleIdx="4" presStyleCnt="5">
        <dgm:presLayoutVars>
          <dgm:chMax val="1"/>
          <dgm:chPref val="1"/>
        </dgm:presLayoutVars>
      </dgm:prSet>
      <dgm:spPr/>
    </dgm:pt>
  </dgm:ptLst>
  <dgm:cxnLst>
    <dgm:cxn modelId="{44D28303-7BAE-46EA-A1B1-1552D6FEA3BB}" type="presOf" srcId="{6DF7A4F8-BE1C-486F-B946-E5A1E7019C9E}" destId="{2D780309-9D13-401C-AE8A-C2E2002A10B9}" srcOrd="0" destOrd="0" presId="urn:microsoft.com/office/officeart/2018/2/layout/IconCircleList"/>
    <dgm:cxn modelId="{8D4B641C-EFDF-4876-8B1C-0ABA8AEA11B1}" type="presOf" srcId="{1B833E0D-B5FF-43B6-AB9B-5C2D5A566795}" destId="{ADAFBC4F-2EF9-4AA1-8B72-C61DDF6599F5}" srcOrd="0" destOrd="0" presId="urn:microsoft.com/office/officeart/2018/2/layout/IconCircleList"/>
    <dgm:cxn modelId="{444D4D1C-F43C-4E09-A5E5-F96D724892F8}" type="presOf" srcId="{3303C532-D3F7-4B92-A999-92C5779BFEFC}" destId="{A47A09FE-334D-4288-A10C-C7C45B66E609}" srcOrd="0" destOrd="0" presId="urn:microsoft.com/office/officeart/2018/2/layout/IconCircleList"/>
    <dgm:cxn modelId="{0428A327-36C2-47D4-843E-3EE0BBAC1274}" type="presOf" srcId="{756AF623-126B-431C-8AD5-85A44952D4FB}" destId="{5CCA0136-D5E0-43C7-825F-A04CC97CD949}" srcOrd="0" destOrd="0" presId="urn:microsoft.com/office/officeart/2018/2/layout/IconCircleList"/>
    <dgm:cxn modelId="{97E24892-D7CE-4B5D-88D1-769E49738C4F}" type="presOf" srcId="{D1820D84-83F2-48A3-8FD4-38A76C2007CE}" destId="{21907400-185D-40C2-A6B3-755F8A99D569}" srcOrd="0" destOrd="0" presId="urn:microsoft.com/office/officeart/2018/2/layout/IconCircleList"/>
    <dgm:cxn modelId="{8276BAA7-AE12-4C55-8DEC-1C66E2BC443D}" type="presOf" srcId="{77ED9C54-2C65-4958-BE0B-3D3BCC211F78}" destId="{C4AA7BD7-4A61-47AA-A4F0-2ED6D9DB093A}" srcOrd="0" destOrd="0" presId="urn:microsoft.com/office/officeart/2018/2/layout/IconCircleList"/>
    <dgm:cxn modelId="{B0AF1AB5-59F2-4E33-B4CF-82A44ADFF81C}" type="presOf" srcId="{2750420E-995E-4525-86DC-DB414285ADF8}" destId="{8DFDE699-312F-4B23-9195-6B4FB79A20CB}" srcOrd="0" destOrd="0" presId="urn:microsoft.com/office/officeart/2018/2/layout/IconCircleList"/>
    <dgm:cxn modelId="{49B11BB8-40B7-4FD8-9043-A99D8EBD3441}" srcId="{D1820D84-83F2-48A3-8FD4-38A76C2007CE}" destId="{1B833E0D-B5FF-43B6-AB9B-5C2D5A566795}" srcOrd="4" destOrd="0" parTransId="{BF64F8EE-98C9-44C7-AAAC-1C494E0CD2E4}" sibTransId="{C86B514C-F1D4-4E69-A8CC-CB37A6A324A2}"/>
    <dgm:cxn modelId="{FD1A6CBB-5839-4CFA-B29D-3A03AB4A79B1}" srcId="{D1820D84-83F2-48A3-8FD4-38A76C2007CE}" destId="{F394E8D5-3BCE-4EC2-95D4-4E94002777BA}" srcOrd="2" destOrd="0" parTransId="{825ABA6F-35C4-43F4-8977-70E8C5C9920F}" sibTransId="{2750420E-995E-4525-86DC-DB414285ADF8}"/>
    <dgm:cxn modelId="{EE238EBD-6D78-4F8F-9FC8-8CF4F547F6D7}" type="presOf" srcId="{330355C2-8D6F-4435-A44C-F5319649E769}" destId="{A248204B-05A7-4F5B-875F-0442E1FA49B8}" srcOrd="0" destOrd="0" presId="urn:microsoft.com/office/officeart/2018/2/layout/IconCircleList"/>
    <dgm:cxn modelId="{5B4130C1-F80E-406F-83DA-5B44759489CB}" srcId="{D1820D84-83F2-48A3-8FD4-38A76C2007CE}" destId="{330355C2-8D6F-4435-A44C-F5319649E769}" srcOrd="3" destOrd="0" parTransId="{E504F842-956F-4B6B-8ED9-99A1347A2D8E}" sibTransId="{77ED9C54-2C65-4958-BE0B-3D3BCC211F78}"/>
    <dgm:cxn modelId="{960F2BC7-6E65-427A-9B0B-5116992A7CB5}" type="presOf" srcId="{53B45143-4365-4B74-8B5F-3D27D2AACB28}" destId="{F7B5E9D7-B4E4-49CF-B9AC-1E20F4560A62}" srcOrd="0" destOrd="0" presId="urn:microsoft.com/office/officeart/2018/2/layout/IconCircleList"/>
    <dgm:cxn modelId="{80DC36DA-DB9B-4AE4-9D11-BF1C3F6DD54B}" srcId="{D1820D84-83F2-48A3-8FD4-38A76C2007CE}" destId="{6DF7A4F8-BE1C-486F-B946-E5A1E7019C9E}" srcOrd="1" destOrd="0" parTransId="{CF005BAB-1401-4108-A2B3-844B31AC7333}" sibTransId="{756AF623-126B-431C-8AD5-85A44952D4FB}"/>
    <dgm:cxn modelId="{3147C8F2-A3EA-43E4-B122-DD607586215E}" type="presOf" srcId="{F394E8D5-3BCE-4EC2-95D4-4E94002777BA}" destId="{CDCC1BFB-01DD-4736-972E-5E924961E666}" srcOrd="0" destOrd="0" presId="urn:microsoft.com/office/officeart/2018/2/layout/IconCircleList"/>
    <dgm:cxn modelId="{591534F3-285D-459F-A3C4-A42255B56FE1}" srcId="{D1820D84-83F2-48A3-8FD4-38A76C2007CE}" destId="{3303C532-D3F7-4B92-A999-92C5779BFEFC}" srcOrd="0" destOrd="0" parTransId="{8E5CBDA5-D311-49A3-AABE-E11749B87742}" sibTransId="{53B45143-4365-4B74-8B5F-3D27D2AACB28}"/>
    <dgm:cxn modelId="{D306F254-C81E-4C49-86FD-9CD657202F8E}" type="presParOf" srcId="{21907400-185D-40C2-A6B3-755F8A99D569}" destId="{D8D8DB56-53B5-4518-A2B0-1A6EFAAB4568}" srcOrd="0" destOrd="0" presId="urn:microsoft.com/office/officeart/2018/2/layout/IconCircleList"/>
    <dgm:cxn modelId="{A4BC9515-25E2-4936-B345-44ED184C1425}" type="presParOf" srcId="{D8D8DB56-53B5-4518-A2B0-1A6EFAAB4568}" destId="{BFBE1F02-379A-4032-A2B3-9D62D3FE5A75}" srcOrd="0" destOrd="0" presId="urn:microsoft.com/office/officeart/2018/2/layout/IconCircleList"/>
    <dgm:cxn modelId="{6AC78EA4-6997-4214-8B93-50F1530CF544}" type="presParOf" srcId="{BFBE1F02-379A-4032-A2B3-9D62D3FE5A75}" destId="{EB7BFF98-7CA4-4450-9B8C-8ADF39EAA421}" srcOrd="0" destOrd="0" presId="urn:microsoft.com/office/officeart/2018/2/layout/IconCircleList"/>
    <dgm:cxn modelId="{8AAB75DA-A52F-4CD7-9108-EFFE027A12AF}" type="presParOf" srcId="{BFBE1F02-379A-4032-A2B3-9D62D3FE5A75}" destId="{4E8EC66C-617A-4D35-82EC-696F5A73831C}" srcOrd="1" destOrd="0" presId="urn:microsoft.com/office/officeart/2018/2/layout/IconCircleList"/>
    <dgm:cxn modelId="{61DD8748-D0D3-4565-BE43-BFE4EB52B424}" type="presParOf" srcId="{BFBE1F02-379A-4032-A2B3-9D62D3FE5A75}" destId="{97EFB69B-F7D2-4F75-91E9-4F243510F15C}" srcOrd="2" destOrd="0" presId="urn:microsoft.com/office/officeart/2018/2/layout/IconCircleList"/>
    <dgm:cxn modelId="{03F69452-B81E-4C0C-8E44-964199997FF8}" type="presParOf" srcId="{BFBE1F02-379A-4032-A2B3-9D62D3FE5A75}" destId="{A47A09FE-334D-4288-A10C-C7C45B66E609}" srcOrd="3" destOrd="0" presId="urn:microsoft.com/office/officeart/2018/2/layout/IconCircleList"/>
    <dgm:cxn modelId="{43CF57E4-A415-4850-8BB6-2B3EA17FA618}" type="presParOf" srcId="{D8D8DB56-53B5-4518-A2B0-1A6EFAAB4568}" destId="{F7B5E9D7-B4E4-49CF-B9AC-1E20F4560A62}" srcOrd="1" destOrd="0" presId="urn:microsoft.com/office/officeart/2018/2/layout/IconCircleList"/>
    <dgm:cxn modelId="{D455D451-A929-4F91-A102-79B7EBBD942E}" type="presParOf" srcId="{D8D8DB56-53B5-4518-A2B0-1A6EFAAB4568}" destId="{480D8685-517D-4114-B692-592D7043699A}" srcOrd="2" destOrd="0" presId="urn:microsoft.com/office/officeart/2018/2/layout/IconCircleList"/>
    <dgm:cxn modelId="{37C7236D-39FB-4AC8-BC4B-C155ABD3AE66}" type="presParOf" srcId="{480D8685-517D-4114-B692-592D7043699A}" destId="{CDF92365-C6A7-460A-BE92-89AB3546830B}" srcOrd="0" destOrd="0" presId="urn:microsoft.com/office/officeart/2018/2/layout/IconCircleList"/>
    <dgm:cxn modelId="{AA322583-13BA-4A7A-BCE7-C533BF469EBA}" type="presParOf" srcId="{480D8685-517D-4114-B692-592D7043699A}" destId="{7063688C-5D61-47BF-B39F-BF8098CC53AF}" srcOrd="1" destOrd="0" presId="urn:microsoft.com/office/officeart/2018/2/layout/IconCircleList"/>
    <dgm:cxn modelId="{E6A53EFB-6A9F-4B4B-92CC-CE1C30A429BA}" type="presParOf" srcId="{480D8685-517D-4114-B692-592D7043699A}" destId="{3814FC91-E9F8-45CE-A016-C948C783FC83}" srcOrd="2" destOrd="0" presId="urn:microsoft.com/office/officeart/2018/2/layout/IconCircleList"/>
    <dgm:cxn modelId="{1DE8ED92-B1DA-4560-B83A-D5F1CAC4E31E}" type="presParOf" srcId="{480D8685-517D-4114-B692-592D7043699A}" destId="{2D780309-9D13-401C-AE8A-C2E2002A10B9}" srcOrd="3" destOrd="0" presId="urn:microsoft.com/office/officeart/2018/2/layout/IconCircleList"/>
    <dgm:cxn modelId="{640DA05E-F61F-4FAF-87E4-BCBD31A95030}" type="presParOf" srcId="{D8D8DB56-53B5-4518-A2B0-1A6EFAAB4568}" destId="{5CCA0136-D5E0-43C7-825F-A04CC97CD949}" srcOrd="3" destOrd="0" presId="urn:microsoft.com/office/officeart/2018/2/layout/IconCircleList"/>
    <dgm:cxn modelId="{C4C2923F-6F09-479F-B7E3-A80FC61CDA73}" type="presParOf" srcId="{D8D8DB56-53B5-4518-A2B0-1A6EFAAB4568}" destId="{00ADA140-053E-415C-94E2-50301338F3C5}" srcOrd="4" destOrd="0" presId="urn:microsoft.com/office/officeart/2018/2/layout/IconCircleList"/>
    <dgm:cxn modelId="{7F8A2407-76F2-43E8-8D8E-7B215ABD9B7C}" type="presParOf" srcId="{00ADA140-053E-415C-94E2-50301338F3C5}" destId="{E91FEF24-EB75-4104-9733-E1394377E90D}" srcOrd="0" destOrd="0" presId="urn:microsoft.com/office/officeart/2018/2/layout/IconCircleList"/>
    <dgm:cxn modelId="{0DBCE1BC-C75F-495A-A688-B67405EA7D1A}" type="presParOf" srcId="{00ADA140-053E-415C-94E2-50301338F3C5}" destId="{593FB513-C3C1-422A-A761-AD245FBC9DAC}" srcOrd="1" destOrd="0" presId="urn:microsoft.com/office/officeart/2018/2/layout/IconCircleList"/>
    <dgm:cxn modelId="{FD2F9442-8DBC-4F99-96F6-17FF937065E9}" type="presParOf" srcId="{00ADA140-053E-415C-94E2-50301338F3C5}" destId="{A60E86F5-02D5-4431-B8CA-B5E031D8592C}" srcOrd="2" destOrd="0" presId="urn:microsoft.com/office/officeart/2018/2/layout/IconCircleList"/>
    <dgm:cxn modelId="{1254215A-8406-4BF3-B495-58D920C5B384}" type="presParOf" srcId="{00ADA140-053E-415C-94E2-50301338F3C5}" destId="{CDCC1BFB-01DD-4736-972E-5E924961E666}" srcOrd="3" destOrd="0" presId="urn:microsoft.com/office/officeart/2018/2/layout/IconCircleList"/>
    <dgm:cxn modelId="{428F23A6-1CEA-4B9D-B283-58FD7EFCD1D0}" type="presParOf" srcId="{D8D8DB56-53B5-4518-A2B0-1A6EFAAB4568}" destId="{8DFDE699-312F-4B23-9195-6B4FB79A20CB}" srcOrd="5" destOrd="0" presId="urn:microsoft.com/office/officeart/2018/2/layout/IconCircleList"/>
    <dgm:cxn modelId="{B1C9CCA9-09BC-4D98-A606-3A31C3288427}" type="presParOf" srcId="{D8D8DB56-53B5-4518-A2B0-1A6EFAAB4568}" destId="{E1ECCB33-F468-422C-99C8-57771A8878DC}" srcOrd="6" destOrd="0" presId="urn:microsoft.com/office/officeart/2018/2/layout/IconCircleList"/>
    <dgm:cxn modelId="{C04327BD-1975-43F1-A0C9-94BACA317697}" type="presParOf" srcId="{E1ECCB33-F468-422C-99C8-57771A8878DC}" destId="{653ACDA5-A83A-4BE6-8DAD-576CEAAF5281}" srcOrd="0" destOrd="0" presId="urn:microsoft.com/office/officeart/2018/2/layout/IconCircleList"/>
    <dgm:cxn modelId="{BD0D17AC-25D7-4525-B2A8-37BF348C66B3}" type="presParOf" srcId="{E1ECCB33-F468-422C-99C8-57771A8878DC}" destId="{9FA4E2BD-1643-4BC2-B0D9-FB14F752B23F}" srcOrd="1" destOrd="0" presId="urn:microsoft.com/office/officeart/2018/2/layout/IconCircleList"/>
    <dgm:cxn modelId="{2E254B4F-D405-4B04-8286-ADDD0166748F}" type="presParOf" srcId="{E1ECCB33-F468-422C-99C8-57771A8878DC}" destId="{64A3008C-CDA3-4FF1-B551-DD5696830F9B}" srcOrd="2" destOrd="0" presId="urn:microsoft.com/office/officeart/2018/2/layout/IconCircleList"/>
    <dgm:cxn modelId="{17AC76BE-B952-462B-82E6-6B3D1248FFA0}" type="presParOf" srcId="{E1ECCB33-F468-422C-99C8-57771A8878DC}" destId="{A248204B-05A7-4F5B-875F-0442E1FA49B8}" srcOrd="3" destOrd="0" presId="urn:microsoft.com/office/officeart/2018/2/layout/IconCircleList"/>
    <dgm:cxn modelId="{8A366349-D7B2-447D-BB8A-E2AA3C6F272E}" type="presParOf" srcId="{D8D8DB56-53B5-4518-A2B0-1A6EFAAB4568}" destId="{C4AA7BD7-4A61-47AA-A4F0-2ED6D9DB093A}" srcOrd="7" destOrd="0" presId="urn:microsoft.com/office/officeart/2018/2/layout/IconCircleList"/>
    <dgm:cxn modelId="{53AB89A6-810E-481B-ABD8-D680FDE8B0EB}" type="presParOf" srcId="{D8D8DB56-53B5-4518-A2B0-1A6EFAAB4568}" destId="{536DE44D-DC04-44C2-B432-623E80312FFE}" srcOrd="8" destOrd="0" presId="urn:microsoft.com/office/officeart/2018/2/layout/IconCircleList"/>
    <dgm:cxn modelId="{72B65B56-254C-4033-9886-C336EFAB532E}" type="presParOf" srcId="{536DE44D-DC04-44C2-B432-623E80312FFE}" destId="{F4704971-291E-405D-9F7A-CF2E3DF7DF3A}" srcOrd="0" destOrd="0" presId="urn:microsoft.com/office/officeart/2018/2/layout/IconCircleList"/>
    <dgm:cxn modelId="{249AB9BF-9336-4045-8B27-F8EBFB57C498}" type="presParOf" srcId="{536DE44D-DC04-44C2-B432-623E80312FFE}" destId="{67BA3028-21AB-4A63-B17F-A6A441110794}" srcOrd="1" destOrd="0" presId="urn:microsoft.com/office/officeart/2018/2/layout/IconCircleList"/>
    <dgm:cxn modelId="{31FF7AB7-CB60-4734-B488-69AFB0733110}" type="presParOf" srcId="{536DE44D-DC04-44C2-B432-623E80312FFE}" destId="{5FCD7DAC-30A8-4556-9C4D-F99B78405147}" srcOrd="2" destOrd="0" presId="urn:microsoft.com/office/officeart/2018/2/layout/IconCircleList"/>
    <dgm:cxn modelId="{48E3E8D7-3B0C-463D-9759-6E86D3294922}" type="presParOf" srcId="{536DE44D-DC04-44C2-B432-623E80312FFE}" destId="{ADAFBC4F-2EF9-4AA1-8B72-C61DDF6599F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D6D6D5-8535-4523-93E7-3F8C84B28CB4}"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A6B22C35-5592-4D41-A4D0-39EECCCCDCE0}">
      <dgm:prSet custT="1"/>
      <dgm:spPr/>
      <dgm:t>
        <a:bodyPr/>
        <a:lstStyle/>
        <a:p>
          <a:pPr>
            <a:defRPr cap="all"/>
          </a:pPr>
          <a:r>
            <a:rPr lang="en-US" sz="1600" b="1" dirty="0"/>
            <a:t>Extended time for testing</a:t>
          </a:r>
        </a:p>
      </dgm:t>
    </dgm:pt>
    <dgm:pt modelId="{82CADF47-3317-46C4-BF88-CE21762FAA48}" type="parTrans" cxnId="{E77CE101-9452-4CA5-8C96-B7A5718C0D49}">
      <dgm:prSet/>
      <dgm:spPr/>
      <dgm:t>
        <a:bodyPr/>
        <a:lstStyle/>
        <a:p>
          <a:endParaRPr lang="en-US"/>
        </a:p>
      </dgm:t>
    </dgm:pt>
    <dgm:pt modelId="{86DAB80F-7426-4402-925D-0ADE75787164}" type="sibTrans" cxnId="{E77CE101-9452-4CA5-8C96-B7A5718C0D49}">
      <dgm:prSet/>
      <dgm:spPr/>
      <dgm:t>
        <a:bodyPr/>
        <a:lstStyle/>
        <a:p>
          <a:endParaRPr lang="en-US"/>
        </a:p>
      </dgm:t>
    </dgm:pt>
    <dgm:pt modelId="{7B47246B-367F-420A-A634-B4DBDB7B82FF}">
      <dgm:prSet custT="1"/>
      <dgm:spPr/>
      <dgm:t>
        <a:bodyPr/>
        <a:lstStyle/>
        <a:p>
          <a:pPr>
            <a:defRPr cap="all"/>
          </a:pPr>
          <a:r>
            <a:rPr lang="en-US" sz="1600" b="1" dirty="0"/>
            <a:t>Separate setting for testing</a:t>
          </a:r>
        </a:p>
      </dgm:t>
    </dgm:pt>
    <dgm:pt modelId="{37D11A80-8684-4D48-915C-80F08ACB89CD}" type="parTrans" cxnId="{5EF40454-9192-4E69-9C49-183B5100FC17}">
      <dgm:prSet/>
      <dgm:spPr/>
      <dgm:t>
        <a:bodyPr/>
        <a:lstStyle/>
        <a:p>
          <a:endParaRPr lang="en-US"/>
        </a:p>
      </dgm:t>
    </dgm:pt>
    <dgm:pt modelId="{9AB22A93-892E-4380-9BF6-AE943AF80F55}" type="sibTrans" cxnId="{5EF40454-9192-4E69-9C49-183B5100FC17}">
      <dgm:prSet/>
      <dgm:spPr/>
      <dgm:t>
        <a:bodyPr/>
        <a:lstStyle/>
        <a:p>
          <a:endParaRPr lang="en-US"/>
        </a:p>
      </dgm:t>
    </dgm:pt>
    <dgm:pt modelId="{A72B1EE1-3DA1-4030-8EC5-1448B824A430}">
      <dgm:prSet custT="1"/>
      <dgm:spPr/>
      <dgm:t>
        <a:bodyPr/>
        <a:lstStyle/>
        <a:p>
          <a:pPr>
            <a:defRPr cap="all"/>
          </a:pPr>
          <a:r>
            <a:rPr lang="en-US" sz="1600" b="1" dirty="0"/>
            <a:t>Priority seating in classroom</a:t>
          </a:r>
        </a:p>
      </dgm:t>
    </dgm:pt>
    <dgm:pt modelId="{CA95740F-FC5E-4B41-9B63-97E63B8107EA}" type="parTrans" cxnId="{5273195D-E295-4887-8E2F-340690B17EAC}">
      <dgm:prSet/>
      <dgm:spPr/>
      <dgm:t>
        <a:bodyPr/>
        <a:lstStyle/>
        <a:p>
          <a:endParaRPr lang="en-US"/>
        </a:p>
      </dgm:t>
    </dgm:pt>
    <dgm:pt modelId="{77F95EE1-6E7B-4BD1-942C-5EC2B0B1E269}" type="sibTrans" cxnId="{5273195D-E295-4887-8E2F-340690B17EAC}">
      <dgm:prSet/>
      <dgm:spPr/>
      <dgm:t>
        <a:bodyPr/>
        <a:lstStyle/>
        <a:p>
          <a:endParaRPr lang="en-US"/>
        </a:p>
      </dgm:t>
    </dgm:pt>
    <dgm:pt modelId="{9D73CC36-D5A9-42ED-AB51-15D066A85254}">
      <dgm:prSet custT="1"/>
      <dgm:spPr/>
      <dgm:t>
        <a:bodyPr/>
        <a:lstStyle/>
        <a:p>
          <a:pPr>
            <a:defRPr cap="all"/>
          </a:pPr>
          <a:r>
            <a:rPr lang="en-US" sz="1600" b="1" dirty="0"/>
            <a:t>Priority registration</a:t>
          </a:r>
        </a:p>
      </dgm:t>
    </dgm:pt>
    <dgm:pt modelId="{A30C7125-548C-4ED5-9C12-585F51A7E6D6}" type="parTrans" cxnId="{01C8F33F-D005-49BB-8791-5107405DB7D0}">
      <dgm:prSet/>
      <dgm:spPr/>
      <dgm:t>
        <a:bodyPr/>
        <a:lstStyle/>
        <a:p>
          <a:endParaRPr lang="en-US"/>
        </a:p>
      </dgm:t>
    </dgm:pt>
    <dgm:pt modelId="{7415EA7E-01DB-4E43-9FD7-82ECDEE76F12}" type="sibTrans" cxnId="{01C8F33F-D005-49BB-8791-5107405DB7D0}">
      <dgm:prSet/>
      <dgm:spPr/>
      <dgm:t>
        <a:bodyPr/>
        <a:lstStyle/>
        <a:p>
          <a:endParaRPr lang="en-US"/>
        </a:p>
      </dgm:t>
    </dgm:pt>
    <dgm:pt modelId="{35CF3930-30CA-4AD0-86B2-7CFCB0BFAA44}">
      <dgm:prSet custT="1"/>
      <dgm:spPr/>
      <dgm:t>
        <a:bodyPr/>
        <a:lstStyle/>
        <a:p>
          <a:pPr>
            <a:defRPr cap="all"/>
          </a:pPr>
          <a:r>
            <a:rPr lang="en-US" sz="1600" b="1" dirty="0"/>
            <a:t>Hard copies of notes</a:t>
          </a:r>
        </a:p>
      </dgm:t>
    </dgm:pt>
    <dgm:pt modelId="{9D5F7A25-1D86-4261-AD08-FA75D6A1F348}" type="parTrans" cxnId="{8FF44BFA-9D60-4681-BEAB-AACE47F5F8BC}">
      <dgm:prSet/>
      <dgm:spPr/>
      <dgm:t>
        <a:bodyPr/>
        <a:lstStyle/>
        <a:p>
          <a:endParaRPr lang="en-US"/>
        </a:p>
      </dgm:t>
    </dgm:pt>
    <dgm:pt modelId="{4EE6102F-1633-42E5-AFAF-BFAB6FCD303D}" type="sibTrans" cxnId="{8FF44BFA-9D60-4681-BEAB-AACE47F5F8BC}">
      <dgm:prSet/>
      <dgm:spPr/>
      <dgm:t>
        <a:bodyPr/>
        <a:lstStyle/>
        <a:p>
          <a:endParaRPr lang="en-US"/>
        </a:p>
      </dgm:t>
    </dgm:pt>
    <dgm:pt modelId="{B61102D8-A8B9-46DD-9BB0-8D75C044B315}">
      <dgm:prSet custT="1"/>
      <dgm:spPr/>
      <dgm:t>
        <a:bodyPr/>
        <a:lstStyle/>
        <a:p>
          <a:pPr>
            <a:defRPr cap="all"/>
          </a:pPr>
          <a:r>
            <a:rPr lang="en-US" sz="1600" b="1" dirty="0"/>
            <a:t>Tape recording lectures</a:t>
          </a:r>
        </a:p>
      </dgm:t>
    </dgm:pt>
    <dgm:pt modelId="{FE4DE3FC-9711-4698-86F9-8A9B5F25FD17}" type="parTrans" cxnId="{3CB9DF30-0026-4B14-9454-671720E3AC93}">
      <dgm:prSet/>
      <dgm:spPr/>
      <dgm:t>
        <a:bodyPr/>
        <a:lstStyle/>
        <a:p>
          <a:endParaRPr lang="en-US"/>
        </a:p>
      </dgm:t>
    </dgm:pt>
    <dgm:pt modelId="{75F263C2-CD1C-45A0-B742-08A552F6CD65}" type="sibTrans" cxnId="{3CB9DF30-0026-4B14-9454-671720E3AC93}">
      <dgm:prSet/>
      <dgm:spPr/>
      <dgm:t>
        <a:bodyPr/>
        <a:lstStyle/>
        <a:p>
          <a:endParaRPr lang="en-US"/>
        </a:p>
      </dgm:t>
    </dgm:pt>
    <dgm:pt modelId="{40019A17-CAF9-439D-A04A-24C9B24E7B6A}">
      <dgm:prSet custT="1"/>
      <dgm:spPr/>
      <dgm:t>
        <a:bodyPr/>
        <a:lstStyle/>
        <a:p>
          <a:pPr>
            <a:defRPr cap="all"/>
          </a:pPr>
          <a:r>
            <a:rPr lang="en-US" sz="1600" b="1" dirty="0"/>
            <a:t>Single dorm room</a:t>
          </a:r>
        </a:p>
      </dgm:t>
    </dgm:pt>
    <dgm:pt modelId="{1D1744FE-FD53-4BAE-ADE3-75E3980CE79F}" type="parTrans" cxnId="{B8096B5A-9E91-4B6F-972D-1160381CE674}">
      <dgm:prSet/>
      <dgm:spPr/>
      <dgm:t>
        <a:bodyPr/>
        <a:lstStyle/>
        <a:p>
          <a:endParaRPr lang="en-US"/>
        </a:p>
      </dgm:t>
    </dgm:pt>
    <dgm:pt modelId="{97401925-E6AC-4B58-A823-47A13C1BD048}" type="sibTrans" cxnId="{B8096B5A-9E91-4B6F-972D-1160381CE674}">
      <dgm:prSet/>
      <dgm:spPr/>
      <dgm:t>
        <a:bodyPr/>
        <a:lstStyle/>
        <a:p>
          <a:endParaRPr lang="en-US"/>
        </a:p>
      </dgm:t>
    </dgm:pt>
    <dgm:pt modelId="{BB7DFA9A-E32B-4DCB-8FD1-0B9A8F375B95}">
      <dgm:prSet custT="1"/>
      <dgm:spPr/>
      <dgm:t>
        <a:bodyPr/>
        <a:lstStyle/>
        <a:p>
          <a:pPr>
            <a:defRPr cap="all"/>
          </a:pPr>
          <a:r>
            <a:rPr lang="en-US" sz="1600" b="1" dirty="0"/>
            <a:t>* Must go through Disabilities Services to access</a:t>
          </a:r>
        </a:p>
      </dgm:t>
    </dgm:pt>
    <dgm:pt modelId="{464F4CDE-6C14-4761-9C01-C38E28ED5A9A}" type="parTrans" cxnId="{C23052B0-93A3-499A-A8B0-34A91063521E}">
      <dgm:prSet/>
      <dgm:spPr/>
      <dgm:t>
        <a:bodyPr/>
        <a:lstStyle/>
        <a:p>
          <a:endParaRPr lang="en-US"/>
        </a:p>
      </dgm:t>
    </dgm:pt>
    <dgm:pt modelId="{623366B5-2104-40D7-9159-7D85548704E1}" type="sibTrans" cxnId="{C23052B0-93A3-499A-A8B0-34A91063521E}">
      <dgm:prSet/>
      <dgm:spPr/>
      <dgm:t>
        <a:bodyPr/>
        <a:lstStyle/>
        <a:p>
          <a:endParaRPr lang="en-US"/>
        </a:p>
      </dgm:t>
    </dgm:pt>
    <dgm:pt modelId="{22F9A5B1-EB0B-4BB2-B6BD-9329714C2E87}" type="pres">
      <dgm:prSet presAssocID="{46D6D6D5-8535-4523-93E7-3F8C84B28CB4}" presName="root" presStyleCnt="0">
        <dgm:presLayoutVars>
          <dgm:dir/>
          <dgm:resizeHandles val="exact"/>
        </dgm:presLayoutVars>
      </dgm:prSet>
      <dgm:spPr/>
    </dgm:pt>
    <dgm:pt modelId="{0D192B90-22E8-46F8-890F-639977E9889B}" type="pres">
      <dgm:prSet presAssocID="{A6B22C35-5592-4D41-A4D0-39EECCCCDCE0}" presName="compNode" presStyleCnt="0"/>
      <dgm:spPr/>
    </dgm:pt>
    <dgm:pt modelId="{E525B46C-57A1-49D3-A830-E3A61DAA0DA7}" type="pres">
      <dgm:prSet presAssocID="{A6B22C35-5592-4D41-A4D0-39EECCCCDCE0}" presName="iconBgRect" presStyleLbl="bgShp" presStyleIdx="0" presStyleCnt="8"/>
      <dgm:spPr/>
    </dgm:pt>
    <dgm:pt modelId="{26E2EF71-6934-4404-A259-A158260F2621}" type="pres">
      <dgm:prSet presAssocID="{A6B22C35-5592-4D41-A4D0-39EECCCCDCE0}"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4D9A1903-4A87-4C48-89B9-2A102D55F889}" type="pres">
      <dgm:prSet presAssocID="{A6B22C35-5592-4D41-A4D0-39EECCCCDCE0}" presName="spaceRect" presStyleCnt="0"/>
      <dgm:spPr/>
    </dgm:pt>
    <dgm:pt modelId="{37544BCA-3D96-4795-B8B2-8B33ABEB3011}" type="pres">
      <dgm:prSet presAssocID="{A6B22C35-5592-4D41-A4D0-39EECCCCDCE0}" presName="textRect" presStyleLbl="revTx" presStyleIdx="0" presStyleCnt="8">
        <dgm:presLayoutVars>
          <dgm:chMax val="1"/>
          <dgm:chPref val="1"/>
        </dgm:presLayoutVars>
      </dgm:prSet>
      <dgm:spPr/>
    </dgm:pt>
    <dgm:pt modelId="{92795A6E-6E1E-463E-AAD0-84C0DB4369E2}" type="pres">
      <dgm:prSet presAssocID="{86DAB80F-7426-4402-925D-0ADE75787164}" presName="sibTrans" presStyleCnt="0"/>
      <dgm:spPr/>
    </dgm:pt>
    <dgm:pt modelId="{842874C8-AC99-491C-9CDD-9C1018ACD9FB}" type="pres">
      <dgm:prSet presAssocID="{7B47246B-367F-420A-A634-B4DBDB7B82FF}" presName="compNode" presStyleCnt="0"/>
      <dgm:spPr/>
    </dgm:pt>
    <dgm:pt modelId="{DD8A8F2F-F0BE-4C55-AD8F-84C0553C627E}" type="pres">
      <dgm:prSet presAssocID="{7B47246B-367F-420A-A634-B4DBDB7B82FF}" presName="iconBgRect" presStyleLbl="bgShp" presStyleIdx="1" presStyleCnt="8"/>
      <dgm:spPr/>
    </dgm:pt>
    <dgm:pt modelId="{7A9A0849-0B93-4F4E-8E02-7863B5B1D8E7}" type="pres">
      <dgm:prSet presAssocID="{7B47246B-367F-420A-A634-B4DBDB7B82F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e"/>
        </a:ext>
      </dgm:extLst>
    </dgm:pt>
    <dgm:pt modelId="{08DE8BB5-9167-44DD-B354-5AB009B068C9}" type="pres">
      <dgm:prSet presAssocID="{7B47246B-367F-420A-A634-B4DBDB7B82FF}" presName="spaceRect" presStyleCnt="0"/>
      <dgm:spPr/>
    </dgm:pt>
    <dgm:pt modelId="{E862FA75-9C19-42AD-BF3A-E61284E14B0C}" type="pres">
      <dgm:prSet presAssocID="{7B47246B-367F-420A-A634-B4DBDB7B82FF}" presName="textRect" presStyleLbl="revTx" presStyleIdx="1" presStyleCnt="8">
        <dgm:presLayoutVars>
          <dgm:chMax val="1"/>
          <dgm:chPref val="1"/>
        </dgm:presLayoutVars>
      </dgm:prSet>
      <dgm:spPr/>
    </dgm:pt>
    <dgm:pt modelId="{A5563CAF-A950-43C6-93BA-5FC346D48F99}" type="pres">
      <dgm:prSet presAssocID="{9AB22A93-892E-4380-9BF6-AE943AF80F55}" presName="sibTrans" presStyleCnt="0"/>
      <dgm:spPr/>
    </dgm:pt>
    <dgm:pt modelId="{1B4D9AF5-A203-4B4A-B3B6-A0122EAA14B8}" type="pres">
      <dgm:prSet presAssocID="{A72B1EE1-3DA1-4030-8EC5-1448B824A430}" presName="compNode" presStyleCnt="0"/>
      <dgm:spPr/>
    </dgm:pt>
    <dgm:pt modelId="{A861A60C-A331-40B1-98DC-CC57C78FE190}" type="pres">
      <dgm:prSet presAssocID="{A72B1EE1-3DA1-4030-8EC5-1448B824A430}" presName="iconBgRect" presStyleLbl="bgShp" presStyleIdx="2" presStyleCnt="8"/>
      <dgm:spPr/>
    </dgm:pt>
    <dgm:pt modelId="{7A1C0D87-E475-41CD-BA98-27CED7BA0A85}" type="pres">
      <dgm:prSet presAssocID="{A72B1EE1-3DA1-4030-8EC5-1448B824A430}"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ildren"/>
        </a:ext>
      </dgm:extLst>
    </dgm:pt>
    <dgm:pt modelId="{8F40AC85-A9B8-495F-AAA1-367A5D8F2426}" type="pres">
      <dgm:prSet presAssocID="{A72B1EE1-3DA1-4030-8EC5-1448B824A430}" presName="spaceRect" presStyleCnt="0"/>
      <dgm:spPr/>
    </dgm:pt>
    <dgm:pt modelId="{20D07083-BD1F-49A2-B98A-A2DC5DE7F00E}" type="pres">
      <dgm:prSet presAssocID="{A72B1EE1-3DA1-4030-8EC5-1448B824A430}" presName="textRect" presStyleLbl="revTx" presStyleIdx="2" presStyleCnt="8">
        <dgm:presLayoutVars>
          <dgm:chMax val="1"/>
          <dgm:chPref val="1"/>
        </dgm:presLayoutVars>
      </dgm:prSet>
      <dgm:spPr/>
    </dgm:pt>
    <dgm:pt modelId="{A37D2CE5-A896-4571-8536-BBB5195E620C}" type="pres">
      <dgm:prSet presAssocID="{77F95EE1-6E7B-4BD1-942C-5EC2B0B1E269}" presName="sibTrans" presStyleCnt="0"/>
      <dgm:spPr/>
    </dgm:pt>
    <dgm:pt modelId="{59904173-DB11-4343-9C95-C6C6928614C8}" type="pres">
      <dgm:prSet presAssocID="{9D73CC36-D5A9-42ED-AB51-15D066A85254}" presName="compNode" presStyleCnt="0"/>
      <dgm:spPr/>
    </dgm:pt>
    <dgm:pt modelId="{99B51DE7-E515-4798-A8D3-B3626E3F30F3}" type="pres">
      <dgm:prSet presAssocID="{9D73CC36-D5A9-42ED-AB51-15D066A85254}" presName="iconBgRect" presStyleLbl="bgShp" presStyleIdx="3" presStyleCnt="8"/>
      <dgm:spPr/>
    </dgm:pt>
    <dgm:pt modelId="{4BC4C12C-9E07-491A-A917-2DD12CA7F5B7}" type="pres">
      <dgm:prSet presAssocID="{9D73CC36-D5A9-42ED-AB51-15D066A85254}"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364B3E5D-E944-4C54-8115-4B61B09C092D}" type="pres">
      <dgm:prSet presAssocID="{9D73CC36-D5A9-42ED-AB51-15D066A85254}" presName="spaceRect" presStyleCnt="0"/>
      <dgm:spPr/>
    </dgm:pt>
    <dgm:pt modelId="{3FEDFE1D-EA1A-44A2-9082-34D6C093DC2B}" type="pres">
      <dgm:prSet presAssocID="{9D73CC36-D5A9-42ED-AB51-15D066A85254}" presName="textRect" presStyleLbl="revTx" presStyleIdx="3" presStyleCnt="8">
        <dgm:presLayoutVars>
          <dgm:chMax val="1"/>
          <dgm:chPref val="1"/>
        </dgm:presLayoutVars>
      </dgm:prSet>
      <dgm:spPr/>
    </dgm:pt>
    <dgm:pt modelId="{B2E5B40B-F70B-40D0-8562-CB6FAB9C32DE}" type="pres">
      <dgm:prSet presAssocID="{7415EA7E-01DB-4E43-9FD7-82ECDEE76F12}" presName="sibTrans" presStyleCnt="0"/>
      <dgm:spPr/>
    </dgm:pt>
    <dgm:pt modelId="{D0B33B9F-088F-4259-866B-F29164571AA6}" type="pres">
      <dgm:prSet presAssocID="{35CF3930-30CA-4AD0-86B2-7CFCB0BFAA44}" presName="compNode" presStyleCnt="0"/>
      <dgm:spPr/>
    </dgm:pt>
    <dgm:pt modelId="{A08624ED-56D3-48AA-9995-F07A8B650C87}" type="pres">
      <dgm:prSet presAssocID="{35CF3930-30CA-4AD0-86B2-7CFCB0BFAA44}" presName="iconBgRect" presStyleLbl="bgShp" presStyleIdx="4" presStyleCnt="8"/>
      <dgm:spPr/>
    </dgm:pt>
    <dgm:pt modelId="{B838B48B-62B6-4975-8697-36FCE31DFE39}" type="pres">
      <dgm:prSet presAssocID="{35CF3930-30CA-4AD0-86B2-7CFCB0BFAA44}"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4C9AB91C-B2D5-479B-821F-5F35688DD9E2}" type="pres">
      <dgm:prSet presAssocID="{35CF3930-30CA-4AD0-86B2-7CFCB0BFAA44}" presName="spaceRect" presStyleCnt="0"/>
      <dgm:spPr/>
    </dgm:pt>
    <dgm:pt modelId="{5EA15C0C-90A2-4DBA-BFB1-98115178E771}" type="pres">
      <dgm:prSet presAssocID="{35CF3930-30CA-4AD0-86B2-7CFCB0BFAA44}" presName="textRect" presStyleLbl="revTx" presStyleIdx="4" presStyleCnt="8">
        <dgm:presLayoutVars>
          <dgm:chMax val="1"/>
          <dgm:chPref val="1"/>
        </dgm:presLayoutVars>
      </dgm:prSet>
      <dgm:spPr/>
    </dgm:pt>
    <dgm:pt modelId="{0E1255AB-6825-44E2-AF49-CF0E5EDC7908}" type="pres">
      <dgm:prSet presAssocID="{4EE6102F-1633-42E5-AFAF-BFAB6FCD303D}" presName="sibTrans" presStyleCnt="0"/>
      <dgm:spPr/>
    </dgm:pt>
    <dgm:pt modelId="{913E2141-AC1E-4700-83E1-02A9788EF691}" type="pres">
      <dgm:prSet presAssocID="{B61102D8-A8B9-46DD-9BB0-8D75C044B315}" presName="compNode" presStyleCnt="0"/>
      <dgm:spPr/>
    </dgm:pt>
    <dgm:pt modelId="{BD423667-F8F3-4ABC-8634-180BA46EA8D8}" type="pres">
      <dgm:prSet presAssocID="{B61102D8-A8B9-46DD-9BB0-8D75C044B315}" presName="iconBgRect" presStyleLbl="bgShp" presStyleIdx="5" presStyleCnt="8"/>
      <dgm:spPr/>
    </dgm:pt>
    <dgm:pt modelId="{F3BDB94C-19F2-4F00-83EF-731D4191F85D}" type="pres">
      <dgm:prSet presAssocID="{B61102D8-A8B9-46DD-9BB0-8D75C044B315}"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rojector screen"/>
        </a:ext>
      </dgm:extLst>
    </dgm:pt>
    <dgm:pt modelId="{AF7C37C6-78C2-4D11-8A01-35107A8C592F}" type="pres">
      <dgm:prSet presAssocID="{B61102D8-A8B9-46DD-9BB0-8D75C044B315}" presName="spaceRect" presStyleCnt="0"/>
      <dgm:spPr/>
    </dgm:pt>
    <dgm:pt modelId="{FF5358BB-8931-4657-96FF-2A8109F30601}" type="pres">
      <dgm:prSet presAssocID="{B61102D8-A8B9-46DD-9BB0-8D75C044B315}" presName="textRect" presStyleLbl="revTx" presStyleIdx="5" presStyleCnt="8">
        <dgm:presLayoutVars>
          <dgm:chMax val="1"/>
          <dgm:chPref val="1"/>
        </dgm:presLayoutVars>
      </dgm:prSet>
      <dgm:spPr/>
    </dgm:pt>
    <dgm:pt modelId="{72285276-77D7-40FB-8BDA-DF97FB598EC6}" type="pres">
      <dgm:prSet presAssocID="{75F263C2-CD1C-45A0-B742-08A552F6CD65}" presName="sibTrans" presStyleCnt="0"/>
      <dgm:spPr/>
    </dgm:pt>
    <dgm:pt modelId="{322C5950-20FB-4428-9F25-915FE4F8E275}" type="pres">
      <dgm:prSet presAssocID="{40019A17-CAF9-439D-A04A-24C9B24E7B6A}" presName="compNode" presStyleCnt="0"/>
      <dgm:spPr/>
    </dgm:pt>
    <dgm:pt modelId="{161AEDD8-5CDB-4A0E-B20E-62E2C26A98FB}" type="pres">
      <dgm:prSet presAssocID="{40019A17-CAF9-439D-A04A-24C9B24E7B6A}" presName="iconBgRect" presStyleLbl="bgShp" presStyleIdx="6" presStyleCnt="8"/>
      <dgm:spPr/>
    </dgm:pt>
    <dgm:pt modelId="{D0C8AE93-8E08-48F3-96A7-FEB3CBB1FBF8}" type="pres">
      <dgm:prSet presAssocID="{40019A17-CAF9-439D-A04A-24C9B24E7B6A}"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ouch"/>
        </a:ext>
      </dgm:extLst>
    </dgm:pt>
    <dgm:pt modelId="{7DBA9D33-5B2E-4651-B105-C67F85B4DA4E}" type="pres">
      <dgm:prSet presAssocID="{40019A17-CAF9-439D-A04A-24C9B24E7B6A}" presName="spaceRect" presStyleCnt="0"/>
      <dgm:spPr/>
    </dgm:pt>
    <dgm:pt modelId="{16F5532D-4DBD-4CEE-90A0-5C3A23DCCF49}" type="pres">
      <dgm:prSet presAssocID="{40019A17-CAF9-439D-A04A-24C9B24E7B6A}" presName="textRect" presStyleLbl="revTx" presStyleIdx="6" presStyleCnt="8">
        <dgm:presLayoutVars>
          <dgm:chMax val="1"/>
          <dgm:chPref val="1"/>
        </dgm:presLayoutVars>
      </dgm:prSet>
      <dgm:spPr/>
    </dgm:pt>
    <dgm:pt modelId="{BE2D48B7-2CB8-470A-ADE5-1F28C33EDE45}" type="pres">
      <dgm:prSet presAssocID="{97401925-E6AC-4B58-A823-47A13C1BD048}" presName="sibTrans" presStyleCnt="0"/>
      <dgm:spPr/>
    </dgm:pt>
    <dgm:pt modelId="{35111C8E-540E-47C5-B903-CA9C46778B76}" type="pres">
      <dgm:prSet presAssocID="{BB7DFA9A-E32B-4DCB-8FD1-0B9A8F375B95}" presName="compNode" presStyleCnt="0"/>
      <dgm:spPr/>
    </dgm:pt>
    <dgm:pt modelId="{B922AEDB-DBF4-4A27-9CE5-13D29BEE0938}" type="pres">
      <dgm:prSet presAssocID="{BB7DFA9A-E32B-4DCB-8FD1-0B9A8F375B95}" presName="iconBgRect" presStyleLbl="bgShp" presStyleIdx="7" presStyleCnt="8"/>
      <dgm:spPr/>
    </dgm:pt>
    <dgm:pt modelId="{1714A3AB-ABE1-49FF-AF14-F53965203669}" type="pres">
      <dgm:prSet presAssocID="{BB7DFA9A-E32B-4DCB-8FD1-0B9A8F375B95}"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Wheelchair Access"/>
        </a:ext>
      </dgm:extLst>
    </dgm:pt>
    <dgm:pt modelId="{878CD687-EDB3-45CD-A2C8-5482696AF121}" type="pres">
      <dgm:prSet presAssocID="{BB7DFA9A-E32B-4DCB-8FD1-0B9A8F375B95}" presName="spaceRect" presStyleCnt="0"/>
      <dgm:spPr/>
    </dgm:pt>
    <dgm:pt modelId="{F3D61722-7C49-4AF6-8722-AC336255B1AE}" type="pres">
      <dgm:prSet presAssocID="{BB7DFA9A-E32B-4DCB-8FD1-0B9A8F375B95}" presName="textRect" presStyleLbl="revTx" presStyleIdx="7" presStyleCnt="8">
        <dgm:presLayoutVars>
          <dgm:chMax val="1"/>
          <dgm:chPref val="1"/>
        </dgm:presLayoutVars>
      </dgm:prSet>
      <dgm:spPr/>
    </dgm:pt>
  </dgm:ptLst>
  <dgm:cxnLst>
    <dgm:cxn modelId="{E77CE101-9452-4CA5-8C96-B7A5718C0D49}" srcId="{46D6D6D5-8535-4523-93E7-3F8C84B28CB4}" destId="{A6B22C35-5592-4D41-A4D0-39EECCCCDCE0}" srcOrd="0" destOrd="0" parTransId="{82CADF47-3317-46C4-BF88-CE21762FAA48}" sibTransId="{86DAB80F-7426-4402-925D-0ADE75787164}"/>
    <dgm:cxn modelId="{A0B1E81A-DAF7-4875-A065-7AD30BE09A77}" type="presOf" srcId="{35CF3930-30CA-4AD0-86B2-7CFCB0BFAA44}" destId="{5EA15C0C-90A2-4DBA-BFB1-98115178E771}" srcOrd="0" destOrd="0" presId="urn:microsoft.com/office/officeart/2018/5/layout/IconCircleLabelList"/>
    <dgm:cxn modelId="{99F5A71D-D0F9-4B28-A3E1-2E00111AB66F}" type="presOf" srcId="{B61102D8-A8B9-46DD-9BB0-8D75C044B315}" destId="{FF5358BB-8931-4657-96FF-2A8109F30601}" srcOrd="0" destOrd="0" presId="urn:microsoft.com/office/officeart/2018/5/layout/IconCircleLabelList"/>
    <dgm:cxn modelId="{3CB9DF30-0026-4B14-9454-671720E3AC93}" srcId="{46D6D6D5-8535-4523-93E7-3F8C84B28CB4}" destId="{B61102D8-A8B9-46DD-9BB0-8D75C044B315}" srcOrd="5" destOrd="0" parTransId="{FE4DE3FC-9711-4698-86F9-8A9B5F25FD17}" sibTransId="{75F263C2-CD1C-45A0-B742-08A552F6CD65}"/>
    <dgm:cxn modelId="{01C8F33F-D005-49BB-8791-5107405DB7D0}" srcId="{46D6D6D5-8535-4523-93E7-3F8C84B28CB4}" destId="{9D73CC36-D5A9-42ED-AB51-15D066A85254}" srcOrd="3" destOrd="0" parTransId="{A30C7125-548C-4ED5-9C12-585F51A7E6D6}" sibTransId="{7415EA7E-01DB-4E43-9FD7-82ECDEE76F12}"/>
    <dgm:cxn modelId="{5273195D-E295-4887-8E2F-340690B17EAC}" srcId="{46D6D6D5-8535-4523-93E7-3F8C84B28CB4}" destId="{A72B1EE1-3DA1-4030-8EC5-1448B824A430}" srcOrd="2" destOrd="0" parTransId="{CA95740F-FC5E-4B41-9B63-97E63B8107EA}" sibTransId="{77F95EE1-6E7B-4BD1-942C-5EC2B0B1E269}"/>
    <dgm:cxn modelId="{A0734C4C-E1F1-4E60-8074-6AF2D68DA1AD}" type="presOf" srcId="{A6B22C35-5592-4D41-A4D0-39EECCCCDCE0}" destId="{37544BCA-3D96-4795-B8B2-8B33ABEB3011}" srcOrd="0" destOrd="0" presId="urn:microsoft.com/office/officeart/2018/5/layout/IconCircleLabelList"/>
    <dgm:cxn modelId="{EEBE4650-8CA2-48C9-A2B0-E759384EA560}" type="presOf" srcId="{BB7DFA9A-E32B-4DCB-8FD1-0B9A8F375B95}" destId="{F3D61722-7C49-4AF6-8722-AC336255B1AE}" srcOrd="0" destOrd="0" presId="urn:microsoft.com/office/officeart/2018/5/layout/IconCircleLabelList"/>
    <dgm:cxn modelId="{5EF40454-9192-4E69-9C49-183B5100FC17}" srcId="{46D6D6D5-8535-4523-93E7-3F8C84B28CB4}" destId="{7B47246B-367F-420A-A634-B4DBDB7B82FF}" srcOrd="1" destOrd="0" parTransId="{37D11A80-8684-4D48-915C-80F08ACB89CD}" sibTransId="{9AB22A93-892E-4380-9BF6-AE943AF80F55}"/>
    <dgm:cxn modelId="{53FDE177-BBD1-45C0-841B-5E6101267DF2}" type="presOf" srcId="{46D6D6D5-8535-4523-93E7-3F8C84B28CB4}" destId="{22F9A5B1-EB0B-4BB2-B6BD-9329714C2E87}" srcOrd="0" destOrd="0" presId="urn:microsoft.com/office/officeart/2018/5/layout/IconCircleLabelList"/>
    <dgm:cxn modelId="{B8096B5A-9E91-4B6F-972D-1160381CE674}" srcId="{46D6D6D5-8535-4523-93E7-3F8C84B28CB4}" destId="{40019A17-CAF9-439D-A04A-24C9B24E7B6A}" srcOrd="6" destOrd="0" parTransId="{1D1744FE-FD53-4BAE-ADE3-75E3980CE79F}" sibTransId="{97401925-E6AC-4B58-A823-47A13C1BD048}"/>
    <dgm:cxn modelId="{FEA9F97E-8623-438E-A4F6-1AB8D096E1A3}" type="presOf" srcId="{40019A17-CAF9-439D-A04A-24C9B24E7B6A}" destId="{16F5532D-4DBD-4CEE-90A0-5C3A23DCCF49}" srcOrd="0" destOrd="0" presId="urn:microsoft.com/office/officeart/2018/5/layout/IconCircleLabelList"/>
    <dgm:cxn modelId="{C23052B0-93A3-499A-A8B0-34A91063521E}" srcId="{46D6D6D5-8535-4523-93E7-3F8C84B28CB4}" destId="{BB7DFA9A-E32B-4DCB-8FD1-0B9A8F375B95}" srcOrd="7" destOrd="0" parTransId="{464F4CDE-6C14-4761-9C01-C38E28ED5A9A}" sibTransId="{623366B5-2104-40D7-9159-7D85548704E1}"/>
    <dgm:cxn modelId="{24072BCA-282E-478F-9E63-761C95A6E2FF}" type="presOf" srcId="{7B47246B-367F-420A-A634-B4DBDB7B82FF}" destId="{E862FA75-9C19-42AD-BF3A-E61284E14B0C}" srcOrd="0" destOrd="0" presId="urn:microsoft.com/office/officeart/2018/5/layout/IconCircleLabelList"/>
    <dgm:cxn modelId="{499AD8E4-93C5-4B24-83BD-451E191AC460}" type="presOf" srcId="{A72B1EE1-3DA1-4030-8EC5-1448B824A430}" destId="{20D07083-BD1F-49A2-B98A-A2DC5DE7F00E}" srcOrd="0" destOrd="0" presId="urn:microsoft.com/office/officeart/2018/5/layout/IconCircleLabelList"/>
    <dgm:cxn modelId="{86FE9EEC-09A9-4C68-9D1B-42B30D511F99}" type="presOf" srcId="{9D73CC36-D5A9-42ED-AB51-15D066A85254}" destId="{3FEDFE1D-EA1A-44A2-9082-34D6C093DC2B}" srcOrd="0" destOrd="0" presId="urn:microsoft.com/office/officeart/2018/5/layout/IconCircleLabelList"/>
    <dgm:cxn modelId="{8FF44BFA-9D60-4681-BEAB-AACE47F5F8BC}" srcId="{46D6D6D5-8535-4523-93E7-3F8C84B28CB4}" destId="{35CF3930-30CA-4AD0-86B2-7CFCB0BFAA44}" srcOrd="4" destOrd="0" parTransId="{9D5F7A25-1D86-4261-AD08-FA75D6A1F348}" sibTransId="{4EE6102F-1633-42E5-AFAF-BFAB6FCD303D}"/>
    <dgm:cxn modelId="{F34F0F95-872F-4252-BDC6-A6F0F117E3A0}" type="presParOf" srcId="{22F9A5B1-EB0B-4BB2-B6BD-9329714C2E87}" destId="{0D192B90-22E8-46F8-890F-639977E9889B}" srcOrd="0" destOrd="0" presId="urn:microsoft.com/office/officeart/2018/5/layout/IconCircleLabelList"/>
    <dgm:cxn modelId="{790AB620-C445-45D4-B96B-D8878C710E96}" type="presParOf" srcId="{0D192B90-22E8-46F8-890F-639977E9889B}" destId="{E525B46C-57A1-49D3-A830-E3A61DAA0DA7}" srcOrd="0" destOrd="0" presId="urn:microsoft.com/office/officeart/2018/5/layout/IconCircleLabelList"/>
    <dgm:cxn modelId="{23172066-D359-49B2-BFF3-241E9D1CCE81}" type="presParOf" srcId="{0D192B90-22E8-46F8-890F-639977E9889B}" destId="{26E2EF71-6934-4404-A259-A158260F2621}" srcOrd="1" destOrd="0" presId="urn:microsoft.com/office/officeart/2018/5/layout/IconCircleLabelList"/>
    <dgm:cxn modelId="{8EF00B90-8778-47E6-BFC2-4BB152A544D5}" type="presParOf" srcId="{0D192B90-22E8-46F8-890F-639977E9889B}" destId="{4D9A1903-4A87-4C48-89B9-2A102D55F889}" srcOrd="2" destOrd="0" presId="urn:microsoft.com/office/officeart/2018/5/layout/IconCircleLabelList"/>
    <dgm:cxn modelId="{2EC85EA4-4096-4E55-AF88-7F2D55BFF91A}" type="presParOf" srcId="{0D192B90-22E8-46F8-890F-639977E9889B}" destId="{37544BCA-3D96-4795-B8B2-8B33ABEB3011}" srcOrd="3" destOrd="0" presId="urn:microsoft.com/office/officeart/2018/5/layout/IconCircleLabelList"/>
    <dgm:cxn modelId="{57F881C8-C7D9-4E22-9596-624A9EA29EFE}" type="presParOf" srcId="{22F9A5B1-EB0B-4BB2-B6BD-9329714C2E87}" destId="{92795A6E-6E1E-463E-AAD0-84C0DB4369E2}" srcOrd="1" destOrd="0" presId="urn:microsoft.com/office/officeart/2018/5/layout/IconCircleLabelList"/>
    <dgm:cxn modelId="{F16577A3-25CA-4AC6-B3EE-EC6FC4665004}" type="presParOf" srcId="{22F9A5B1-EB0B-4BB2-B6BD-9329714C2E87}" destId="{842874C8-AC99-491C-9CDD-9C1018ACD9FB}" srcOrd="2" destOrd="0" presId="urn:microsoft.com/office/officeart/2018/5/layout/IconCircleLabelList"/>
    <dgm:cxn modelId="{1920D9B2-A693-4F3B-B58A-016691D296FD}" type="presParOf" srcId="{842874C8-AC99-491C-9CDD-9C1018ACD9FB}" destId="{DD8A8F2F-F0BE-4C55-AD8F-84C0553C627E}" srcOrd="0" destOrd="0" presId="urn:microsoft.com/office/officeart/2018/5/layout/IconCircleLabelList"/>
    <dgm:cxn modelId="{DBA4E3F3-7D69-460E-AC5A-907EF07E0E5F}" type="presParOf" srcId="{842874C8-AC99-491C-9CDD-9C1018ACD9FB}" destId="{7A9A0849-0B93-4F4E-8E02-7863B5B1D8E7}" srcOrd="1" destOrd="0" presId="urn:microsoft.com/office/officeart/2018/5/layout/IconCircleLabelList"/>
    <dgm:cxn modelId="{BEAD4280-A0FF-4E0E-BD54-7B11479DC7C2}" type="presParOf" srcId="{842874C8-AC99-491C-9CDD-9C1018ACD9FB}" destId="{08DE8BB5-9167-44DD-B354-5AB009B068C9}" srcOrd="2" destOrd="0" presId="urn:microsoft.com/office/officeart/2018/5/layout/IconCircleLabelList"/>
    <dgm:cxn modelId="{8DE6F268-C0F8-421C-95D6-1D44A02B3657}" type="presParOf" srcId="{842874C8-AC99-491C-9CDD-9C1018ACD9FB}" destId="{E862FA75-9C19-42AD-BF3A-E61284E14B0C}" srcOrd="3" destOrd="0" presId="urn:microsoft.com/office/officeart/2018/5/layout/IconCircleLabelList"/>
    <dgm:cxn modelId="{845E4396-4DD6-45C8-80CA-6F0E37A5E55D}" type="presParOf" srcId="{22F9A5B1-EB0B-4BB2-B6BD-9329714C2E87}" destId="{A5563CAF-A950-43C6-93BA-5FC346D48F99}" srcOrd="3" destOrd="0" presId="urn:microsoft.com/office/officeart/2018/5/layout/IconCircleLabelList"/>
    <dgm:cxn modelId="{E88D64AC-75DB-43DC-BC8A-ED4FE678B073}" type="presParOf" srcId="{22F9A5B1-EB0B-4BB2-B6BD-9329714C2E87}" destId="{1B4D9AF5-A203-4B4A-B3B6-A0122EAA14B8}" srcOrd="4" destOrd="0" presId="urn:microsoft.com/office/officeart/2018/5/layout/IconCircleLabelList"/>
    <dgm:cxn modelId="{9A22F82C-A5B8-4411-9C0A-9EF5D308B11A}" type="presParOf" srcId="{1B4D9AF5-A203-4B4A-B3B6-A0122EAA14B8}" destId="{A861A60C-A331-40B1-98DC-CC57C78FE190}" srcOrd="0" destOrd="0" presId="urn:microsoft.com/office/officeart/2018/5/layout/IconCircleLabelList"/>
    <dgm:cxn modelId="{D5CC68D1-AD79-44D3-BA4C-9AC02156ED12}" type="presParOf" srcId="{1B4D9AF5-A203-4B4A-B3B6-A0122EAA14B8}" destId="{7A1C0D87-E475-41CD-BA98-27CED7BA0A85}" srcOrd="1" destOrd="0" presId="urn:microsoft.com/office/officeart/2018/5/layout/IconCircleLabelList"/>
    <dgm:cxn modelId="{EE2C4DA1-2C13-4678-8582-2C6926548247}" type="presParOf" srcId="{1B4D9AF5-A203-4B4A-B3B6-A0122EAA14B8}" destId="{8F40AC85-A9B8-495F-AAA1-367A5D8F2426}" srcOrd="2" destOrd="0" presId="urn:microsoft.com/office/officeart/2018/5/layout/IconCircleLabelList"/>
    <dgm:cxn modelId="{AE38AD8E-EBB2-458C-BC6A-93A3313FA36F}" type="presParOf" srcId="{1B4D9AF5-A203-4B4A-B3B6-A0122EAA14B8}" destId="{20D07083-BD1F-49A2-B98A-A2DC5DE7F00E}" srcOrd="3" destOrd="0" presId="urn:microsoft.com/office/officeart/2018/5/layout/IconCircleLabelList"/>
    <dgm:cxn modelId="{6DF9FF05-EB9C-4C72-8E60-692E24254D46}" type="presParOf" srcId="{22F9A5B1-EB0B-4BB2-B6BD-9329714C2E87}" destId="{A37D2CE5-A896-4571-8536-BBB5195E620C}" srcOrd="5" destOrd="0" presId="urn:microsoft.com/office/officeart/2018/5/layout/IconCircleLabelList"/>
    <dgm:cxn modelId="{ED14AE19-FB47-4FF8-88C1-46DEF5A92B35}" type="presParOf" srcId="{22F9A5B1-EB0B-4BB2-B6BD-9329714C2E87}" destId="{59904173-DB11-4343-9C95-C6C6928614C8}" srcOrd="6" destOrd="0" presId="urn:microsoft.com/office/officeart/2018/5/layout/IconCircleLabelList"/>
    <dgm:cxn modelId="{6177749E-9BA5-474A-80D6-504EA4B2964B}" type="presParOf" srcId="{59904173-DB11-4343-9C95-C6C6928614C8}" destId="{99B51DE7-E515-4798-A8D3-B3626E3F30F3}" srcOrd="0" destOrd="0" presId="urn:microsoft.com/office/officeart/2018/5/layout/IconCircleLabelList"/>
    <dgm:cxn modelId="{E767638F-44A9-4D29-B6D9-EDE101251883}" type="presParOf" srcId="{59904173-DB11-4343-9C95-C6C6928614C8}" destId="{4BC4C12C-9E07-491A-A917-2DD12CA7F5B7}" srcOrd="1" destOrd="0" presId="urn:microsoft.com/office/officeart/2018/5/layout/IconCircleLabelList"/>
    <dgm:cxn modelId="{C106F5DF-2DBF-419F-AFD6-7CAC33A84F99}" type="presParOf" srcId="{59904173-DB11-4343-9C95-C6C6928614C8}" destId="{364B3E5D-E944-4C54-8115-4B61B09C092D}" srcOrd="2" destOrd="0" presId="urn:microsoft.com/office/officeart/2018/5/layout/IconCircleLabelList"/>
    <dgm:cxn modelId="{2D4FA503-561D-4FA7-A52D-99D83A706127}" type="presParOf" srcId="{59904173-DB11-4343-9C95-C6C6928614C8}" destId="{3FEDFE1D-EA1A-44A2-9082-34D6C093DC2B}" srcOrd="3" destOrd="0" presId="urn:microsoft.com/office/officeart/2018/5/layout/IconCircleLabelList"/>
    <dgm:cxn modelId="{8C0F5ED3-1AB6-4508-A58F-981FB520E931}" type="presParOf" srcId="{22F9A5B1-EB0B-4BB2-B6BD-9329714C2E87}" destId="{B2E5B40B-F70B-40D0-8562-CB6FAB9C32DE}" srcOrd="7" destOrd="0" presId="urn:microsoft.com/office/officeart/2018/5/layout/IconCircleLabelList"/>
    <dgm:cxn modelId="{2730D2E6-D6E3-4A83-BBD6-A2E0D8FECF36}" type="presParOf" srcId="{22F9A5B1-EB0B-4BB2-B6BD-9329714C2E87}" destId="{D0B33B9F-088F-4259-866B-F29164571AA6}" srcOrd="8" destOrd="0" presId="urn:microsoft.com/office/officeart/2018/5/layout/IconCircleLabelList"/>
    <dgm:cxn modelId="{CD5BAC56-0652-4295-82CE-19807C74B40C}" type="presParOf" srcId="{D0B33B9F-088F-4259-866B-F29164571AA6}" destId="{A08624ED-56D3-48AA-9995-F07A8B650C87}" srcOrd="0" destOrd="0" presId="urn:microsoft.com/office/officeart/2018/5/layout/IconCircleLabelList"/>
    <dgm:cxn modelId="{A62B90BA-E323-4A5A-9FD1-996286B14971}" type="presParOf" srcId="{D0B33B9F-088F-4259-866B-F29164571AA6}" destId="{B838B48B-62B6-4975-8697-36FCE31DFE39}" srcOrd="1" destOrd="0" presId="urn:microsoft.com/office/officeart/2018/5/layout/IconCircleLabelList"/>
    <dgm:cxn modelId="{5CADDC2C-48BB-46C8-A5FC-B7D3BEFA4E1E}" type="presParOf" srcId="{D0B33B9F-088F-4259-866B-F29164571AA6}" destId="{4C9AB91C-B2D5-479B-821F-5F35688DD9E2}" srcOrd="2" destOrd="0" presId="urn:microsoft.com/office/officeart/2018/5/layout/IconCircleLabelList"/>
    <dgm:cxn modelId="{3DE1CA8A-9838-45F8-9C57-541324C065CD}" type="presParOf" srcId="{D0B33B9F-088F-4259-866B-F29164571AA6}" destId="{5EA15C0C-90A2-4DBA-BFB1-98115178E771}" srcOrd="3" destOrd="0" presId="urn:microsoft.com/office/officeart/2018/5/layout/IconCircleLabelList"/>
    <dgm:cxn modelId="{93B01AE9-F3D7-4217-9B81-BE0C2024C45C}" type="presParOf" srcId="{22F9A5B1-EB0B-4BB2-B6BD-9329714C2E87}" destId="{0E1255AB-6825-44E2-AF49-CF0E5EDC7908}" srcOrd="9" destOrd="0" presId="urn:microsoft.com/office/officeart/2018/5/layout/IconCircleLabelList"/>
    <dgm:cxn modelId="{DD68033F-900E-474C-BA97-5CE566C03CD6}" type="presParOf" srcId="{22F9A5B1-EB0B-4BB2-B6BD-9329714C2E87}" destId="{913E2141-AC1E-4700-83E1-02A9788EF691}" srcOrd="10" destOrd="0" presId="urn:microsoft.com/office/officeart/2018/5/layout/IconCircleLabelList"/>
    <dgm:cxn modelId="{8617027B-2CEC-43C5-8685-CEDDEF5A2D9A}" type="presParOf" srcId="{913E2141-AC1E-4700-83E1-02A9788EF691}" destId="{BD423667-F8F3-4ABC-8634-180BA46EA8D8}" srcOrd="0" destOrd="0" presId="urn:microsoft.com/office/officeart/2018/5/layout/IconCircleLabelList"/>
    <dgm:cxn modelId="{2FE99D05-B371-4D1F-9A08-DBF8B1114F39}" type="presParOf" srcId="{913E2141-AC1E-4700-83E1-02A9788EF691}" destId="{F3BDB94C-19F2-4F00-83EF-731D4191F85D}" srcOrd="1" destOrd="0" presId="urn:microsoft.com/office/officeart/2018/5/layout/IconCircleLabelList"/>
    <dgm:cxn modelId="{E8B32E5D-FE1C-4571-B9A3-49F0145C9217}" type="presParOf" srcId="{913E2141-AC1E-4700-83E1-02A9788EF691}" destId="{AF7C37C6-78C2-4D11-8A01-35107A8C592F}" srcOrd="2" destOrd="0" presId="urn:microsoft.com/office/officeart/2018/5/layout/IconCircleLabelList"/>
    <dgm:cxn modelId="{F8C1D753-2F8E-4984-AF74-F6023F0CBAAE}" type="presParOf" srcId="{913E2141-AC1E-4700-83E1-02A9788EF691}" destId="{FF5358BB-8931-4657-96FF-2A8109F30601}" srcOrd="3" destOrd="0" presId="urn:microsoft.com/office/officeart/2018/5/layout/IconCircleLabelList"/>
    <dgm:cxn modelId="{824F085B-6C0A-418E-8319-117959EB86C0}" type="presParOf" srcId="{22F9A5B1-EB0B-4BB2-B6BD-9329714C2E87}" destId="{72285276-77D7-40FB-8BDA-DF97FB598EC6}" srcOrd="11" destOrd="0" presId="urn:microsoft.com/office/officeart/2018/5/layout/IconCircleLabelList"/>
    <dgm:cxn modelId="{DE798A51-A329-4746-97AF-DF16472AC6DF}" type="presParOf" srcId="{22F9A5B1-EB0B-4BB2-B6BD-9329714C2E87}" destId="{322C5950-20FB-4428-9F25-915FE4F8E275}" srcOrd="12" destOrd="0" presId="urn:microsoft.com/office/officeart/2018/5/layout/IconCircleLabelList"/>
    <dgm:cxn modelId="{75C13C8B-9C31-4D3E-A887-89D6D0475122}" type="presParOf" srcId="{322C5950-20FB-4428-9F25-915FE4F8E275}" destId="{161AEDD8-5CDB-4A0E-B20E-62E2C26A98FB}" srcOrd="0" destOrd="0" presId="urn:microsoft.com/office/officeart/2018/5/layout/IconCircleLabelList"/>
    <dgm:cxn modelId="{7A36F1CA-6D55-4C2F-AB04-AD43C1101BF3}" type="presParOf" srcId="{322C5950-20FB-4428-9F25-915FE4F8E275}" destId="{D0C8AE93-8E08-48F3-96A7-FEB3CBB1FBF8}" srcOrd="1" destOrd="0" presId="urn:microsoft.com/office/officeart/2018/5/layout/IconCircleLabelList"/>
    <dgm:cxn modelId="{514F1BE0-1D07-49C4-ACC0-11B6B9350757}" type="presParOf" srcId="{322C5950-20FB-4428-9F25-915FE4F8E275}" destId="{7DBA9D33-5B2E-4651-B105-C67F85B4DA4E}" srcOrd="2" destOrd="0" presId="urn:microsoft.com/office/officeart/2018/5/layout/IconCircleLabelList"/>
    <dgm:cxn modelId="{84D7F698-43FA-495C-ABC7-4C9A12EA83DB}" type="presParOf" srcId="{322C5950-20FB-4428-9F25-915FE4F8E275}" destId="{16F5532D-4DBD-4CEE-90A0-5C3A23DCCF49}" srcOrd="3" destOrd="0" presId="urn:microsoft.com/office/officeart/2018/5/layout/IconCircleLabelList"/>
    <dgm:cxn modelId="{99B6BB4C-010F-46DF-94C0-ABD5750028A3}" type="presParOf" srcId="{22F9A5B1-EB0B-4BB2-B6BD-9329714C2E87}" destId="{BE2D48B7-2CB8-470A-ADE5-1F28C33EDE45}" srcOrd="13" destOrd="0" presId="urn:microsoft.com/office/officeart/2018/5/layout/IconCircleLabelList"/>
    <dgm:cxn modelId="{0F362C9F-46D3-4EA8-8357-9541C31A7443}" type="presParOf" srcId="{22F9A5B1-EB0B-4BB2-B6BD-9329714C2E87}" destId="{35111C8E-540E-47C5-B903-CA9C46778B76}" srcOrd="14" destOrd="0" presId="urn:microsoft.com/office/officeart/2018/5/layout/IconCircleLabelList"/>
    <dgm:cxn modelId="{B1FEE0D2-6A5B-4FB2-91EE-FC8EFFB06CEF}" type="presParOf" srcId="{35111C8E-540E-47C5-B903-CA9C46778B76}" destId="{B922AEDB-DBF4-4A27-9CE5-13D29BEE0938}" srcOrd="0" destOrd="0" presId="urn:microsoft.com/office/officeart/2018/5/layout/IconCircleLabelList"/>
    <dgm:cxn modelId="{B148FFD5-A80D-43E3-8C59-B458452E9675}" type="presParOf" srcId="{35111C8E-540E-47C5-B903-CA9C46778B76}" destId="{1714A3AB-ABE1-49FF-AF14-F53965203669}" srcOrd="1" destOrd="0" presId="urn:microsoft.com/office/officeart/2018/5/layout/IconCircleLabelList"/>
    <dgm:cxn modelId="{3FA6C6EE-B5FB-494F-BEC7-FB76E747E261}" type="presParOf" srcId="{35111C8E-540E-47C5-B903-CA9C46778B76}" destId="{878CD687-EDB3-45CD-A2C8-5482696AF121}" srcOrd="2" destOrd="0" presId="urn:microsoft.com/office/officeart/2018/5/layout/IconCircleLabelList"/>
    <dgm:cxn modelId="{F09B81F3-86F7-414A-A939-2EAB95A4614C}" type="presParOf" srcId="{35111C8E-540E-47C5-B903-CA9C46778B76}" destId="{F3D61722-7C49-4AF6-8722-AC336255B1A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158C262-9F79-49D3-AD7F-76F52FB655B1}" type="doc">
      <dgm:prSet loTypeId="urn:microsoft.com/office/officeart/2005/8/layout/default" loCatId="list" qsTypeId="urn:microsoft.com/office/officeart/2005/8/quickstyle/simple2" qsCatId="simple" csTypeId="urn:microsoft.com/office/officeart/2005/8/colors/accent3_2" csCatId="accent3"/>
      <dgm:spPr/>
      <dgm:t>
        <a:bodyPr/>
        <a:lstStyle/>
        <a:p>
          <a:endParaRPr lang="en-US"/>
        </a:p>
      </dgm:t>
    </dgm:pt>
    <dgm:pt modelId="{32623315-0EBA-490F-A256-484F46D7EAF7}">
      <dgm:prSet/>
      <dgm:spPr/>
      <dgm:t>
        <a:bodyPr/>
        <a:lstStyle/>
        <a:p>
          <a:r>
            <a:rPr lang="en-US" b="1" dirty="0">
              <a:solidFill>
                <a:schemeClr val="bg2"/>
              </a:solidFill>
            </a:rPr>
            <a:t>Student is an adult- has to initiate</a:t>
          </a:r>
        </a:p>
      </dgm:t>
    </dgm:pt>
    <dgm:pt modelId="{5CC8971A-A4ED-4995-8380-1940CDE07F68}" type="parTrans" cxnId="{014674D6-B919-40DE-89AC-3B3B31EFF95C}">
      <dgm:prSet/>
      <dgm:spPr/>
      <dgm:t>
        <a:bodyPr/>
        <a:lstStyle/>
        <a:p>
          <a:endParaRPr lang="en-US"/>
        </a:p>
      </dgm:t>
    </dgm:pt>
    <dgm:pt modelId="{D3EDEF87-2CAD-4268-BD32-41B51FF3A702}" type="sibTrans" cxnId="{014674D6-B919-40DE-89AC-3B3B31EFF95C}">
      <dgm:prSet/>
      <dgm:spPr/>
      <dgm:t>
        <a:bodyPr/>
        <a:lstStyle/>
        <a:p>
          <a:endParaRPr lang="en-US"/>
        </a:p>
      </dgm:t>
    </dgm:pt>
    <dgm:pt modelId="{40FD958B-18F4-4572-A1AE-8D7F6D78D121}">
      <dgm:prSet/>
      <dgm:spPr/>
      <dgm:t>
        <a:bodyPr/>
        <a:lstStyle/>
        <a:p>
          <a:r>
            <a:rPr lang="en-US" b="1" dirty="0">
              <a:solidFill>
                <a:schemeClr val="bg2"/>
              </a:solidFill>
            </a:rPr>
            <a:t>Student should understand his/her needs</a:t>
          </a:r>
        </a:p>
      </dgm:t>
    </dgm:pt>
    <dgm:pt modelId="{69582913-C362-46AA-9522-32DB9A3D0DF9}" type="parTrans" cxnId="{61FA3916-6B2A-4346-AC40-1237BC355540}">
      <dgm:prSet/>
      <dgm:spPr/>
      <dgm:t>
        <a:bodyPr/>
        <a:lstStyle/>
        <a:p>
          <a:endParaRPr lang="en-US"/>
        </a:p>
      </dgm:t>
    </dgm:pt>
    <dgm:pt modelId="{61A91066-EC25-4CB9-B16B-F6700D4F5C20}" type="sibTrans" cxnId="{61FA3916-6B2A-4346-AC40-1237BC355540}">
      <dgm:prSet/>
      <dgm:spPr/>
      <dgm:t>
        <a:bodyPr/>
        <a:lstStyle/>
        <a:p>
          <a:endParaRPr lang="en-US"/>
        </a:p>
      </dgm:t>
    </dgm:pt>
    <dgm:pt modelId="{1F28893A-0398-4A4F-83F8-07D5B070F7F5}">
      <dgm:prSet/>
      <dgm:spPr/>
      <dgm:t>
        <a:bodyPr/>
        <a:lstStyle/>
        <a:p>
          <a:r>
            <a:rPr lang="en-US" b="1" dirty="0">
              <a:solidFill>
                <a:schemeClr val="bg2"/>
              </a:solidFill>
            </a:rPr>
            <a:t>Student should be able to ask for help and explain why they need help</a:t>
          </a:r>
        </a:p>
      </dgm:t>
    </dgm:pt>
    <dgm:pt modelId="{667C9826-9A50-4EC0-9F9B-97BD669E1306}" type="parTrans" cxnId="{DE4FE6DF-5434-4075-8C2D-50C903A26EC9}">
      <dgm:prSet/>
      <dgm:spPr/>
      <dgm:t>
        <a:bodyPr/>
        <a:lstStyle/>
        <a:p>
          <a:endParaRPr lang="en-US"/>
        </a:p>
      </dgm:t>
    </dgm:pt>
    <dgm:pt modelId="{574E8C2A-D800-45BD-B280-C51EC36F726A}" type="sibTrans" cxnId="{DE4FE6DF-5434-4075-8C2D-50C903A26EC9}">
      <dgm:prSet/>
      <dgm:spPr/>
      <dgm:t>
        <a:bodyPr/>
        <a:lstStyle/>
        <a:p>
          <a:endParaRPr lang="en-US"/>
        </a:p>
      </dgm:t>
    </dgm:pt>
    <dgm:pt modelId="{F4F025E5-6D28-4536-B730-3DD3383B1BB0}">
      <dgm:prSet/>
      <dgm:spPr/>
      <dgm:t>
        <a:bodyPr/>
        <a:lstStyle/>
        <a:p>
          <a:r>
            <a:rPr lang="en-US" b="1" dirty="0">
              <a:solidFill>
                <a:schemeClr val="bg2"/>
              </a:solidFill>
            </a:rPr>
            <a:t>No information shared with parents unless student requests that in writing</a:t>
          </a:r>
        </a:p>
      </dgm:t>
    </dgm:pt>
    <dgm:pt modelId="{258C44CE-8D41-4B81-AAA3-0CD387FA5D46}" type="parTrans" cxnId="{CBCF01E5-FE37-4E9D-BE61-DDA0075C38D9}">
      <dgm:prSet/>
      <dgm:spPr/>
      <dgm:t>
        <a:bodyPr/>
        <a:lstStyle/>
        <a:p>
          <a:endParaRPr lang="en-US"/>
        </a:p>
      </dgm:t>
    </dgm:pt>
    <dgm:pt modelId="{0EFEB17D-F305-4C8A-9CFA-C65030609BB9}" type="sibTrans" cxnId="{CBCF01E5-FE37-4E9D-BE61-DDA0075C38D9}">
      <dgm:prSet/>
      <dgm:spPr/>
      <dgm:t>
        <a:bodyPr/>
        <a:lstStyle/>
        <a:p>
          <a:endParaRPr lang="en-US"/>
        </a:p>
      </dgm:t>
    </dgm:pt>
    <dgm:pt modelId="{C7B22A38-866F-4DCA-969E-8E5E050C5D16}">
      <dgm:prSet/>
      <dgm:spPr/>
      <dgm:t>
        <a:bodyPr/>
        <a:lstStyle/>
        <a:p>
          <a:r>
            <a:rPr lang="en-US" b="1" dirty="0">
              <a:solidFill>
                <a:schemeClr val="bg2"/>
              </a:solidFill>
            </a:rPr>
            <a:t>FERPA Waiver- Federal Educational Rights and Privacy Act</a:t>
          </a:r>
        </a:p>
      </dgm:t>
    </dgm:pt>
    <dgm:pt modelId="{BBE5CC23-E382-4F68-B34E-926739892615}" type="parTrans" cxnId="{983D04CD-AFD8-49FA-965D-974DB258C475}">
      <dgm:prSet/>
      <dgm:spPr/>
      <dgm:t>
        <a:bodyPr/>
        <a:lstStyle/>
        <a:p>
          <a:endParaRPr lang="en-US"/>
        </a:p>
      </dgm:t>
    </dgm:pt>
    <dgm:pt modelId="{B8F99242-AB1C-4E66-A8D2-9EFCCCE4C2D4}" type="sibTrans" cxnId="{983D04CD-AFD8-49FA-965D-974DB258C475}">
      <dgm:prSet/>
      <dgm:spPr/>
      <dgm:t>
        <a:bodyPr/>
        <a:lstStyle/>
        <a:p>
          <a:endParaRPr lang="en-US"/>
        </a:p>
      </dgm:t>
    </dgm:pt>
    <dgm:pt modelId="{E3FA3E7F-A986-4EB1-B41F-E9F9D6DB576F}" type="pres">
      <dgm:prSet presAssocID="{B158C262-9F79-49D3-AD7F-76F52FB655B1}" presName="diagram" presStyleCnt="0">
        <dgm:presLayoutVars>
          <dgm:dir/>
          <dgm:resizeHandles val="exact"/>
        </dgm:presLayoutVars>
      </dgm:prSet>
      <dgm:spPr/>
    </dgm:pt>
    <dgm:pt modelId="{15D41EDA-035E-43C3-8DEC-277BDB37EB1E}" type="pres">
      <dgm:prSet presAssocID="{32623315-0EBA-490F-A256-484F46D7EAF7}" presName="node" presStyleLbl="node1" presStyleIdx="0" presStyleCnt="4">
        <dgm:presLayoutVars>
          <dgm:bulletEnabled val="1"/>
        </dgm:presLayoutVars>
      </dgm:prSet>
      <dgm:spPr/>
    </dgm:pt>
    <dgm:pt modelId="{9B29D1A2-7068-49B0-8B53-B7F12D7172AF}" type="pres">
      <dgm:prSet presAssocID="{D3EDEF87-2CAD-4268-BD32-41B51FF3A702}" presName="sibTrans" presStyleCnt="0"/>
      <dgm:spPr/>
    </dgm:pt>
    <dgm:pt modelId="{24228873-9597-445D-A674-0306C3A16EA9}" type="pres">
      <dgm:prSet presAssocID="{40FD958B-18F4-4572-A1AE-8D7F6D78D121}" presName="node" presStyleLbl="node1" presStyleIdx="1" presStyleCnt="4">
        <dgm:presLayoutVars>
          <dgm:bulletEnabled val="1"/>
        </dgm:presLayoutVars>
      </dgm:prSet>
      <dgm:spPr/>
    </dgm:pt>
    <dgm:pt modelId="{F341FE63-6B4E-46F3-BADF-32D281D5E3E2}" type="pres">
      <dgm:prSet presAssocID="{61A91066-EC25-4CB9-B16B-F6700D4F5C20}" presName="sibTrans" presStyleCnt="0"/>
      <dgm:spPr/>
    </dgm:pt>
    <dgm:pt modelId="{15D9F10F-4E53-49C1-B949-E8A1D84C1F96}" type="pres">
      <dgm:prSet presAssocID="{1F28893A-0398-4A4F-83F8-07D5B070F7F5}" presName="node" presStyleLbl="node1" presStyleIdx="2" presStyleCnt="4">
        <dgm:presLayoutVars>
          <dgm:bulletEnabled val="1"/>
        </dgm:presLayoutVars>
      </dgm:prSet>
      <dgm:spPr/>
    </dgm:pt>
    <dgm:pt modelId="{99920686-604A-4A7A-A35B-0369A8644A1C}" type="pres">
      <dgm:prSet presAssocID="{574E8C2A-D800-45BD-B280-C51EC36F726A}" presName="sibTrans" presStyleCnt="0"/>
      <dgm:spPr/>
    </dgm:pt>
    <dgm:pt modelId="{57EA3325-357D-4C6A-BCD9-F8D9B14D588D}" type="pres">
      <dgm:prSet presAssocID="{F4F025E5-6D28-4536-B730-3DD3383B1BB0}" presName="node" presStyleLbl="node1" presStyleIdx="3" presStyleCnt="4">
        <dgm:presLayoutVars>
          <dgm:bulletEnabled val="1"/>
        </dgm:presLayoutVars>
      </dgm:prSet>
      <dgm:spPr/>
    </dgm:pt>
  </dgm:ptLst>
  <dgm:cxnLst>
    <dgm:cxn modelId="{61FA3916-6B2A-4346-AC40-1237BC355540}" srcId="{B158C262-9F79-49D3-AD7F-76F52FB655B1}" destId="{40FD958B-18F4-4572-A1AE-8D7F6D78D121}" srcOrd="1" destOrd="0" parTransId="{69582913-C362-46AA-9522-32DB9A3D0DF9}" sibTransId="{61A91066-EC25-4CB9-B16B-F6700D4F5C20}"/>
    <dgm:cxn modelId="{6AD84718-49A7-4222-A239-B474ED6A5B6C}" type="presOf" srcId="{32623315-0EBA-490F-A256-484F46D7EAF7}" destId="{15D41EDA-035E-43C3-8DEC-277BDB37EB1E}" srcOrd="0" destOrd="0" presId="urn:microsoft.com/office/officeart/2005/8/layout/default"/>
    <dgm:cxn modelId="{3EF7294E-EFD1-442C-A07A-2AEBABE2FB7F}" type="presOf" srcId="{F4F025E5-6D28-4536-B730-3DD3383B1BB0}" destId="{57EA3325-357D-4C6A-BCD9-F8D9B14D588D}" srcOrd="0" destOrd="0" presId="urn:microsoft.com/office/officeart/2005/8/layout/default"/>
    <dgm:cxn modelId="{A6E4C656-6ED1-4BAD-9E74-8BFC45EF6084}" type="presOf" srcId="{40FD958B-18F4-4572-A1AE-8D7F6D78D121}" destId="{24228873-9597-445D-A674-0306C3A16EA9}" srcOrd="0" destOrd="0" presId="urn:microsoft.com/office/officeart/2005/8/layout/default"/>
    <dgm:cxn modelId="{CFC65F5A-C370-48DA-83E4-56D0D7877897}" type="presOf" srcId="{B158C262-9F79-49D3-AD7F-76F52FB655B1}" destId="{E3FA3E7F-A986-4EB1-B41F-E9F9D6DB576F}" srcOrd="0" destOrd="0" presId="urn:microsoft.com/office/officeart/2005/8/layout/default"/>
    <dgm:cxn modelId="{A7CC4480-6354-4AE4-8ABD-E736A93FDC8A}" type="presOf" srcId="{C7B22A38-866F-4DCA-969E-8E5E050C5D16}" destId="{57EA3325-357D-4C6A-BCD9-F8D9B14D588D}" srcOrd="0" destOrd="1" presId="urn:microsoft.com/office/officeart/2005/8/layout/default"/>
    <dgm:cxn modelId="{663E51A2-8487-46BB-ABE9-94E1F74E0260}" type="presOf" srcId="{1F28893A-0398-4A4F-83F8-07D5B070F7F5}" destId="{15D9F10F-4E53-49C1-B949-E8A1D84C1F96}" srcOrd="0" destOrd="0" presId="urn:microsoft.com/office/officeart/2005/8/layout/default"/>
    <dgm:cxn modelId="{983D04CD-AFD8-49FA-965D-974DB258C475}" srcId="{F4F025E5-6D28-4536-B730-3DD3383B1BB0}" destId="{C7B22A38-866F-4DCA-969E-8E5E050C5D16}" srcOrd="0" destOrd="0" parTransId="{BBE5CC23-E382-4F68-B34E-926739892615}" sibTransId="{B8F99242-AB1C-4E66-A8D2-9EFCCCE4C2D4}"/>
    <dgm:cxn modelId="{014674D6-B919-40DE-89AC-3B3B31EFF95C}" srcId="{B158C262-9F79-49D3-AD7F-76F52FB655B1}" destId="{32623315-0EBA-490F-A256-484F46D7EAF7}" srcOrd="0" destOrd="0" parTransId="{5CC8971A-A4ED-4995-8380-1940CDE07F68}" sibTransId="{D3EDEF87-2CAD-4268-BD32-41B51FF3A702}"/>
    <dgm:cxn modelId="{DE4FE6DF-5434-4075-8C2D-50C903A26EC9}" srcId="{B158C262-9F79-49D3-AD7F-76F52FB655B1}" destId="{1F28893A-0398-4A4F-83F8-07D5B070F7F5}" srcOrd="2" destOrd="0" parTransId="{667C9826-9A50-4EC0-9F9B-97BD669E1306}" sibTransId="{574E8C2A-D800-45BD-B280-C51EC36F726A}"/>
    <dgm:cxn modelId="{CBCF01E5-FE37-4E9D-BE61-DDA0075C38D9}" srcId="{B158C262-9F79-49D3-AD7F-76F52FB655B1}" destId="{F4F025E5-6D28-4536-B730-3DD3383B1BB0}" srcOrd="3" destOrd="0" parTransId="{258C44CE-8D41-4B81-AAA3-0CD387FA5D46}" sibTransId="{0EFEB17D-F305-4C8A-9CFA-C65030609BB9}"/>
    <dgm:cxn modelId="{298D858D-1CE4-48BB-A0EA-254C573E97C2}" type="presParOf" srcId="{E3FA3E7F-A986-4EB1-B41F-E9F9D6DB576F}" destId="{15D41EDA-035E-43C3-8DEC-277BDB37EB1E}" srcOrd="0" destOrd="0" presId="urn:microsoft.com/office/officeart/2005/8/layout/default"/>
    <dgm:cxn modelId="{6AAF4A0A-BBB6-47C2-9DD6-9C1B743DB15C}" type="presParOf" srcId="{E3FA3E7F-A986-4EB1-B41F-E9F9D6DB576F}" destId="{9B29D1A2-7068-49B0-8B53-B7F12D7172AF}" srcOrd="1" destOrd="0" presId="urn:microsoft.com/office/officeart/2005/8/layout/default"/>
    <dgm:cxn modelId="{846ACD04-4F12-4237-9C54-268432D242F1}" type="presParOf" srcId="{E3FA3E7F-A986-4EB1-B41F-E9F9D6DB576F}" destId="{24228873-9597-445D-A674-0306C3A16EA9}" srcOrd="2" destOrd="0" presId="urn:microsoft.com/office/officeart/2005/8/layout/default"/>
    <dgm:cxn modelId="{8FEABAF7-E310-44C8-8BCA-4E90E929F78D}" type="presParOf" srcId="{E3FA3E7F-A986-4EB1-B41F-E9F9D6DB576F}" destId="{F341FE63-6B4E-46F3-BADF-32D281D5E3E2}" srcOrd="3" destOrd="0" presId="urn:microsoft.com/office/officeart/2005/8/layout/default"/>
    <dgm:cxn modelId="{898EC342-1733-4502-953C-00103EC1B499}" type="presParOf" srcId="{E3FA3E7F-A986-4EB1-B41F-E9F9D6DB576F}" destId="{15D9F10F-4E53-49C1-B949-E8A1D84C1F96}" srcOrd="4" destOrd="0" presId="urn:microsoft.com/office/officeart/2005/8/layout/default"/>
    <dgm:cxn modelId="{E092FA8E-2906-4863-BA4F-7E97A8115421}" type="presParOf" srcId="{E3FA3E7F-A986-4EB1-B41F-E9F9D6DB576F}" destId="{99920686-604A-4A7A-A35B-0369A8644A1C}" srcOrd="5" destOrd="0" presId="urn:microsoft.com/office/officeart/2005/8/layout/default"/>
    <dgm:cxn modelId="{9EA668C3-A9CD-4419-AA2B-59C8F1385416}" type="presParOf" srcId="{E3FA3E7F-A986-4EB1-B41F-E9F9D6DB576F}" destId="{57EA3325-357D-4C6A-BCD9-F8D9B14D588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7C4DC11-1042-4EC2-B47E-366B7064A399}" type="doc">
      <dgm:prSet loTypeId="urn:microsoft.com/office/officeart/2016/7/layout/VerticalDownArrowProcess" loCatId="process" qsTypeId="urn:microsoft.com/office/officeart/2005/8/quickstyle/simple4" qsCatId="simple" csTypeId="urn:microsoft.com/office/officeart/2005/8/colors/accent2_2" csCatId="accent2" phldr="1"/>
      <dgm:spPr/>
      <dgm:t>
        <a:bodyPr/>
        <a:lstStyle/>
        <a:p>
          <a:endParaRPr lang="en-US"/>
        </a:p>
      </dgm:t>
    </dgm:pt>
    <dgm:pt modelId="{71C024E6-701E-439A-A7BF-691FFCCA1DE3}">
      <dgm:prSet/>
      <dgm:spPr/>
      <dgm:t>
        <a:bodyPr/>
        <a:lstStyle/>
        <a:p>
          <a:r>
            <a:rPr lang="en-US"/>
            <a:t>Involve</a:t>
          </a:r>
        </a:p>
      </dgm:t>
    </dgm:pt>
    <dgm:pt modelId="{66EAD07C-F4DF-4BEA-B58A-2662DD331BD4}" type="parTrans" cxnId="{35DB5C1E-9D88-446C-ABAC-3AB2A45811CA}">
      <dgm:prSet/>
      <dgm:spPr/>
      <dgm:t>
        <a:bodyPr/>
        <a:lstStyle/>
        <a:p>
          <a:endParaRPr lang="en-US"/>
        </a:p>
      </dgm:t>
    </dgm:pt>
    <dgm:pt modelId="{01BA0BD0-824B-4654-AA3B-ABA97CDE44C5}" type="sibTrans" cxnId="{35DB5C1E-9D88-446C-ABAC-3AB2A45811CA}">
      <dgm:prSet/>
      <dgm:spPr/>
      <dgm:t>
        <a:bodyPr/>
        <a:lstStyle/>
        <a:p>
          <a:endParaRPr lang="en-US"/>
        </a:p>
      </dgm:t>
    </dgm:pt>
    <dgm:pt modelId="{CEE1C053-9659-4EB1-B466-8F55832C82FA}">
      <dgm:prSet custT="1"/>
      <dgm:spPr/>
      <dgm:t>
        <a:bodyPr/>
        <a:lstStyle/>
        <a:p>
          <a:r>
            <a:rPr lang="en-US" sz="1800" b="1" dirty="0"/>
            <a:t>Involve the student in school meetings and decisions at whatever level is appropriate</a:t>
          </a:r>
        </a:p>
      </dgm:t>
    </dgm:pt>
    <dgm:pt modelId="{F0BA6941-5295-4EC0-BE71-E5AA861C2349}" type="parTrans" cxnId="{FF9E3B45-8DD3-491F-B0C0-2D46DD522B81}">
      <dgm:prSet/>
      <dgm:spPr/>
      <dgm:t>
        <a:bodyPr/>
        <a:lstStyle/>
        <a:p>
          <a:endParaRPr lang="en-US"/>
        </a:p>
      </dgm:t>
    </dgm:pt>
    <dgm:pt modelId="{2B7A99B6-ED28-478D-BA9A-EDE4766ACC43}" type="sibTrans" cxnId="{FF9E3B45-8DD3-491F-B0C0-2D46DD522B81}">
      <dgm:prSet/>
      <dgm:spPr/>
      <dgm:t>
        <a:bodyPr/>
        <a:lstStyle/>
        <a:p>
          <a:endParaRPr lang="en-US"/>
        </a:p>
      </dgm:t>
    </dgm:pt>
    <dgm:pt modelId="{3C6D3692-8F47-4453-90AB-6FE1CF3670A6}">
      <dgm:prSet/>
      <dgm:spPr/>
      <dgm:t>
        <a:bodyPr/>
        <a:lstStyle/>
        <a:p>
          <a:r>
            <a:rPr lang="en-US"/>
            <a:t>Give</a:t>
          </a:r>
        </a:p>
      </dgm:t>
    </dgm:pt>
    <dgm:pt modelId="{F2BEDA45-7707-42D5-B1B0-BCEC2DF0C571}" type="parTrans" cxnId="{06F9BB87-4A30-462C-AF4A-DA67D98345CF}">
      <dgm:prSet/>
      <dgm:spPr/>
      <dgm:t>
        <a:bodyPr/>
        <a:lstStyle/>
        <a:p>
          <a:endParaRPr lang="en-US"/>
        </a:p>
      </dgm:t>
    </dgm:pt>
    <dgm:pt modelId="{3FF538A9-5B32-4A99-8C3C-43BCDF12B73D}" type="sibTrans" cxnId="{06F9BB87-4A30-462C-AF4A-DA67D98345CF}">
      <dgm:prSet/>
      <dgm:spPr/>
      <dgm:t>
        <a:bodyPr/>
        <a:lstStyle/>
        <a:p>
          <a:endParaRPr lang="en-US"/>
        </a:p>
      </dgm:t>
    </dgm:pt>
    <dgm:pt modelId="{1829313E-9612-47B7-9A0D-E569B0F4E86D}">
      <dgm:prSet custT="1"/>
      <dgm:spPr/>
      <dgm:t>
        <a:bodyPr/>
        <a:lstStyle/>
        <a:p>
          <a:r>
            <a:rPr lang="en-US" sz="1800" b="1" dirty="0"/>
            <a:t>Give student experiences to build communication skills (job on campus, arranging appointments, reporting to teachers, etc.)</a:t>
          </a:r>
        </a:p>
      </dgm:t>
    </dgm:pt>
    <dgm:pt modelId="{4F43DEBC-BDEB-438C-A175-BFA43ED17EF8}" type="parTrans" cxnId="{60BA8EFE-0B60-4946-9EAA-D495A5986645}">
      <dgm:prSet/>
      <dgm:spPr/>
      <dgm:t>
        <a:bodyPr/>
        <a:lstStyle/>
        <a:p>
          <a:endParaRPr lang="en-US"/>
        </a:p>
      </dgm:t>
    </dgm:pt>
    <dgm:pt modelId="{E476B1B2-C847-4A24-B6CA-6525C923159D}" type="sibTrans" cxnId="{60BA8EFE-0B60-4946-9EAA-D495A5986645}">
      <dgm:prSet/>
      <dgm:spPr/>
      <dgm:t>
        <a:bodyPr/>
        <a:lstStyle/>
        <a:p>
          <a:endParaRPr lang="en-US"/>
        </a:p>
      </dgm:t>
    </dgm:pt>
    <dgm:pt modelId="{6FA17A11-D9A0-4679-B4B9-23F85CD8C97E}">
      <dgm:prSet/>
      <dgm:spPr/>
      <dgm:t>
        <a:bodyPr/>
        <a:lstStyle/>
        <a:p>
          <a:r>
            <a:rPr lang="en-US"/>
            <a:t>Ask</a:t>
          </a:r>
        </a:p>
      </dgm:t>
    </dgm:pt>
    <dgm:pt modelId="{EF2A97FE-D7B3-4D53-BA05-433B307F7A2A}" type="parTrans" cxnId="{12941D8D-481B-46D9-AA41-AFA87E19A8CF}">
      <dgm:prSet/>
      <dgm:spPr/>
      <dgm:t>
        <a:bodyPr/>
        <a:lstStyle/>
        <a:p>
          <a:endParaRPr lang="en-US"/>
        </a:p>
      </dgm:t>
    </dgm:pt>
    <dgm:pt modelId="{A99714B4-159E-47EE-9C66-A854F94AA627}" type="sibTrans" cxnId="{12941D8D-481B-46D9-AA41-AFA87E19A8CF}">
      <dgm:prSet/>
      <dgm:spPr/>
      <dgm:t>
        <a:bodyPr/>
        <a:lstStyle/>
        <a:p>
          <a:endParaRPr lang="en-US"/>
        </a:p>
      </dgm:t>
    </dgm:pt>
    <dgm:pt modelId="{607832AE-813D-4AFA-8322-E3F8C74CFBE7}">
      <dgm:prSet custT="1"/>
      <dgm:spPr/>
      <dgm:t>
        <a:bodyPr/>
        <a:lstStyle/>
        <a:p>
          <a:r>
            <a:rPr lang="en-US" sz="1800" b="1" dirty="0"/>
            <a:t>Ask for student’s opinions and feelings (verbal or written)</a:t>
          </a:r>
        </a:p>
      </dgm:t>
    </dgm:pt>
    <dgm:pt modelId="{13576D47-5E68-47CF-B08C-5F2106F67199}" type="parTrans" cxnId="{143B307B-924F-4D24-A379-8AEA4CB990D5}">
      <dgm:prSet/>
      <dgm:spPr/>
      <dgm:t>
        <a:bodyPr/>
        <a:lstStyle/>
        <a:p>
          <a:endParaRPr lang="en-US"/>
        </a:p>
      </dgm:t>
    </dgm:pt>
    <dgm:pt modelId="{5F2DBE19-1601-42C2-AC32-D448FD140A77}" type="sibTrans" cxnId="{143B307B-924F-4D24-A379-8AEA4CB990D5}">
      <dgm:prSet/>
      <dgm:spPr/>
      <dgm:t>
        <a:bodyPr/>
        <a:lstStyle/>
        <a:p>
          <a:endParaRPr lang="en-US"/>
        </a:p>
      </dgm:t>
    </dgm:pt>
    <dgm:pt modelId="{987872D1-1FC5-4719-8D85-33B564B276A7}">
      <dgm:prSet/>
      <dgm:spPr/>
      <dgm:t>
        <a:bodyPr/>
        <a:lstStyle/>
        <a:p>
          <a:r>
            <a:rPr lang="en-US"/>
            <a:t>Make</a:t>
          </a:r>
        </a:p>
      </dgm:t>
    </dgm:pt>
    <dgm:pt modelId="{33067970-B894-4CE9-A696-A94E5E8C4BB0}" type="parTrans" cxnId="{783C2F24-5BA1-4A60-99C0-BA6F2946EAAA}">
      <dgm:prSet/>
      <dgm:spPr/>
      <dgm:t>
        <a:bodyPr/>
        <a:lstStyle/>
        <a:p>
          <a:endParaRPr lang="en-US"/>
        </a:p>
      </dgm:t>
    </dgm:pt>
    <dgm:pt modelId="{78EA7019-5B62-434B-A7BB-C5789E0AAE44}" type="sibTrans" cxnId="{783C2F24-5BA1-4A60-99C0-BA6F2946EAAA}">
      <dgm:prSet/>
      <dgm:spPr/>
      <dgm:t>
        <a:bodyPr/>
        <a:lstStyle/>
        <a:p>
          <a:endParaRPr lang="en-US"/>
        </a:p>
      </dgm:t>
    </dgm:pt>
    <dgm:pt modelId="{2889F272-D7E9-49D5-8185-83999D0BCD27}">
      <dgm:prSet custT="1"/>
      <dgm:spPr/>
      <dgm:t>
        <a:bodyPr/>
        <a:lstStyle/>
        <a:p>
          <a:r>
            <a:rPr lang="en-US" sz="1800" b="1" dirty="0"/>
            <a:t>Always make problem-solving opportunities learning experiences; Allow student to make mistakes</a:t>
          </a:r>
        </a:p>
      </dgm:t>
    </dgm:pt>
    <dgm:pt modelId="{5EEE6EE8-B72D-4FDE-B0B1-F9B3A09017E8}" type="parTrans" cxnId="{68CAA14A-53DC-43D8-B306-3D8576FAD332}">
      <dgm:prSet/>
      <dgm:spPr/>
      <dgm:t>
        <a:bodyPr/>
        <a:lstStyle/>
        <a:p>
          <a:endParaRPr lang="en-US"/>
        </a:p>
      </dgm:t>
    </dgm:pt>
    <dgm:pt modelId="{C6215E31-7BFC-4F16-BCA5-144BBEBA67D0}" type="sibTrans" cxnId="{68CAA14A-53DC-43D8-B306-3D8576FAD332}">
      <dgm:prSet/>
      <dgm:spPr/>
      <dgm:t>
        <a:bodyPr/>
        <a:lstStyle/>
        <a:p>
          <a:endParaRPr lang="en-US"/>
        </a:p>
      </dgm:t>
    </dgm:pt>
    <dgm:pt modelId="{B63E81F5-D672-49E5-AF08-363E9454F59E}" type="pres">
      <dgm:prSet presAssocID="{07C4DC11-1042-4EC2-B47E-366B7064A399}" presName="Name0" presStyleCnt="0">
        <dgm:presLayoutVars>
          <dgm:dir/>
          <dgm:animLvl val="lvl"/>
          <dgm:resizeHandles val="exact"/>
        </dgm:presLayoutVars>
      </dgm:prSet>
      <dgm:spPr/>
    </dgm:pt>
    <dgm:pt modelId="{17B64CFC-9936-4F14-AC0E-C39990171FEE}" type="pres">
      <dgm:prSet presAssocID="{987872D1-1FC5-4719-8D85-33B564B276A7}" presName="boxAndChildren" presStyleCnt="0"/>
      <dgm:spPr/>
    </dgm:pt>
    <dgm:pt modelId="{D0B11628-6046-45C6-B72C-B102184A3C01}" type="pres">
      <dgm:prSet presAssocID="{987872D1-1FC5-4719-8D85-33B564B276A7}" presName="parentTextBox" presStyleLbl="alignNode1" presStyleIdx="0" presStyleCnt="4"/>
      <dgm:spPr/>
    </dgm:pt>
    <dgm:pt modelId="{6A6F0D78-F35A-42A6-AB7B-866718A04037}" type="pres">
      <dgm:prSet presAssocID="{987872D1-1FC5-4719-8D85-33B564B276A7}" presName="descendantBox" presStyleLbl="bgAccFollowNode1" presStyleIdx="0" presStyleCnt="4"/>
      <dgm:spPr/>
    </dgm:pt>
    <dgm:pt modelId="{EC4135AE-A126-4DDB-92FE-F89B89FDBB97}" type="pres">
      <dgm:prSet presAssocID="{A99714B4-159E-47EE-9C66-A854F94AA627}" presName="sp" presStyleCnt="0"/>
      <dgm:spPr/>
    </dgm:pt>
    <dgm:pt modelId="{7D988C0B-FF41-4836-A700-BEEFC91CD7D6}" type="pres">
      <dgm:prSet presAssocID="{6FA17A11-D9A0-4679-B4B9-23F85CD8C97E}" presName="arrowAndChildren" presStyleCnt="0"/>
      <dgm:spPr/>
    </dgm:pt>
    <dgm:pt modelId="{26312BA9-5105-4174-9D64-6D485E56D3E7}" type="pres">
      <dgm:prSet presAssocID="{6FA17A11-D9A0-4679-B4B9-23F85CD8C97E}" presName="parentTextArrow" presStyleLbl="node1" presStyleIdx="0" presStyleCnt="0"/>
      <dgm:spPr/>
    </dgm:pt>
    <dgm:pt modelId="{4C3A631C-A166-4351-9359-2D9D7F9F58EA}" type="pres">
      <dgm:prSet presAssocID="{6FA17A11-D9A0-4679-B4B9-23F85CD8C97E}" presName="arrow" presStyleLbl="alignNode1" presStyleIdx="1" presStyleCnt="4"/>
      <dgm:spPr/>
    </dgm:pt>
    <dgm:pt modelId="{7678BBC6-85BF-4043-801F-29EE34A6BFC7}" type="pres">
      <dgm:prSet presAssocID="{6FA17A11-D9A0-4679-B4B9-23F85CD8C97E}" presName="descendantArrow" presStyleLbl="bgAccFollowNode1" presStyleIdx="1" presStyleCnt="4"/>
      <dgm:spPr/>
    </dgm:pt>
    <dgm:pt modelId="{A00C56D9-F548-450C-9436-9F66B73F6E65}" type="pres">
      <dgm:prSet presAssocID="{3FF538A9-5B32-4A99-8C3C-43BCDF12B73D}" presName="sp" presStyleCnt="0"/>
      <dgm:spPr/>
    </dgm:pt>
    <dgm:pt modelId="{0F5CAD7F-D9EC-4F5A-A937-9665F4575CB9}" type="pres">
      <dgm:prSet presAssocID="{3C6D3692-8F47-4453-90AB-6FE1CF3670A6}" presName="arrowAndChildren" presStyleCnt="0"/>
      <dgm:spPr/>
    </dgm:pt>
    <dgm:pt modelId="{C6DE3260-8BD5-41FA-8F12-290AE1258221}" type="pres">
      <dgm:prSet presAssocID="{3C6D3692-8F47-4453-90AB-6FE1CF3670A6}" presName="parentTextArrow" presStyleLbl="node1" presStyleIdx="0" presStyleCnt="0"/>
      <dgm:spPr/>
    </dgm:pt>
    <dgm:pt modelId="{C59B4A2F-4776-4DED-A5E4-5A47A2915B89}" type="pres">
      <dgm:prSet presAssocID="{3C6D3692-8F47-4453-90AB-6FE1CF3670A6}" presName="arrow" presStyleLbl="alignNode1" presStyleIdx="2" presStyleCnt="4"/>
      <dgm:spPr/>
    </dgm:pt>
    <dgm:pt modelId="{5C724C8B-9535-4DE9-9D9D-BB8CBFCAC2F1}" type="pres">
      <dgm:prSet presAssocID="{3C6D3692-8F47-4453-90AB-6FE1CF3670A6}" presName="descendantArrow" presStyleLbl="bgAccFollowNode1" presStyleIdx="2" presStyleCnt="4"/>
      <dgm:spPr/>
    </dgm:pt>
    <dgm:pt modelId="{1A476E31-1FED-4C19-A6AF-F358F0B65740}" type="pres">
      <dgm:prSet presAssocID="{01BA0BD0-824B-4654-AA3B-ABA97CDE44C5}" presName="sp" presStyleCnt="0"/>
      <dgm:spPr/>
    </dgm:pt>
    <dgm:pt modelId="{4BB3B510-8043-4757-97CA-498D8A8C6778}" type="pres">
      <dgm:prSet presAssocID="{71C024E6-701E-439A-A7BF-691FFCCA1DE3}" presName="arrowAndChildren" presStyleCnt="0"/>
      <dgm:spPr/>
    </dgm:pt>
    <dgm:pt modelId="{52D39108-BBD9-4199-A803-71AF1C549600}" type="pres">
      <dgm:prSet presAssocID="{71C024E6-701E-439A-A7BF-691FFCCA1DE3}" presName="parentTextArrow" presStyleLbl="node1" presStyleIdx="0" presStyleCnt="0"/>
      <dgm:spPr/>
    </dgm:pt>
    <dgm:pt modelId="{96476528-3DAA-4969-83DE-24AEB6C96241}" type="pres">
      <dgm:prSet presAssocID="{71C024E6-701E-439A-A7BF-691FFCCA1DE3}" presName="arrow" presStyleLbl="alignNode1" presStyleIdx="3" presStyleCnt="4"/>
      <dgm:spPr/>
    </dgm:pt>
    <dgm:pt modelId="{EF89A85D-49C6-4DD9-930C-CEDB49FCBD11}" type="pres">
      <dgm:prSet presAssocID="{71C024E6-701E-439A-A7BF-691FFCCA1DE3}" presName="descendantArrow" presStyleLbl="bgAccFollowNode1" presStyleIdx="3" presStyleCnt="4"/>
      <dgm:spPr/>
    </dgm:pt>
  </dgm:ptLst>
  <dgm:cxnLst>
    <dgm:cxn modelId="{0AFC6602-A462-430E-A38A-BE6EF34F59EB}" type="presOf" srcId="{07C4DC11-1042-4EC2-B47E-366B7064A399}" destId="{B63E81F5-D672-49E5-AF08-363E9454F59E}" srcOrd="0" destOrd="0" presId="urn:microsoft.com/office/officeart/2016/7/layout/VerticalDownArrowProcess"/>
    <dgm:cxn modelId="{18569F08-B1DE-4833-9D7C-C2EA41E348EB}" type="presOf" srcId="{607832AE-813D-4AFA-8322-E3F8C74CFBE7}" destId="{7678BBC6-85BF-4043-801F-29EE34A6BFC7}" srcOrd="0" destOrd="0" presId="urn:microsoft.com/office/officeart/2016/7/layout/VerticalDownArrowProcess"/>
    <dgm:cxn modelId="{35DB5C1E-9D88-446C-ABAC-3AB2A45811CA}" srcId="{07C4DC11-1042-4EC2-B47E-366B7064A399}" destId="{71C024E6-701E-439A-A7BF-691FFCCA1DE3}" srcOrd="0" destOrd="0" parTransId="{66EAD07C-F4DF-4BEA-B58A-2662DD331BD4}" sibTransId="{01BA0BD0-824B-4654-AA3B-ABA97CDE44C5}"/>
    <dgm:cxn modelId="{783C2F24-5BA1-4A60-99C0-BA6F2946EAAA}" srcId="{07C4DC11-1042-4EC2-B47E-366B7064A399}" destId="{987872D1-1FC5-4719-8D85-33B564B276A7}" srcOrd="3" destOrd="0" parTransId="{33067970-B894-4CE9-A696-A94E5E8C4BB0}" sibTransId="{78EA7019-5B62-434B-A7BB-C5789E0AAE44}"/>
    <dgm:cxn modelId="{9912F724-80D0-4B25-A72C-0587AFC87183}" type="presOf" srcId="{71C024E6-701E-439A-A7BF-691FFCCA1DE3}" destId="{52D39108-BBD9-4199-A803-71AF1C549600}" srcOrd="0" destOrd="0" presId="urn:microsoft.com/office/officeart/2016/7/layout/VerticalDownArrowProcess"/>
    <dgm:cxn modelId="{DDF6FA26-737E-4240-A3D0-107A0B92C55F}" type="presOf" srcId="{2889F272-D7E9-49D5-8185-83999D0BCD27}" destId="{6A6F0D78-F35A-42A6-AB7B-866718A04037}" srcOrd="0" destOrd="0" presId="urn:microsoft.com/office/officeart/2016/7/layout/VerticalDownArrowProcess"/>
    <dgm:cxn modelId="{8E57DC3C-C59A-4DD3-8037-92FFC11C7B9B}" type="presOf" srcId="{1829313E-9612-47B7-9A0D-E569B0F4E86D}" destId="{5C724C8B-9535-4DE9-9D9D-BB8CBFCAC2F1}" srcOrd="0" destOrd="0" presId="urn:microsoft.com/office/officeart/2016/7/layout/VerticalDownArrowProcess"/>
    <dgm:cxn modelId="{C620DC3D-1623-4978-9ED0-0888EDFAA952}" type="presOf" srcId="{3C6D3692-8F47-4453-90AB-6FE1CF3670A6}" destId="{C6DE3260-8BD5-41FA-8F12-290AE1258221}" srcOrd="0" destOrd="0" presId="urn:microsoft.com/office/officeart/2016/7/layout/VerticalDownArrowProcess"/>
    <dgm:cxn modelId="{BDC24063-3914-4597-80D0-978D37894B9E}" type="presOf" srcId="{71C024E6-701E-439A-A7BF-691FFCCA1DE3}" destId="{96476528-3DAA-4969-83DE-24AEB6C96241}" srcOrd="1" destOrd="0" presId="urn:microsoft.com/office/officeart/2016/7/layout/VerticalDownArrowProcess"/>
    <dgm:cxn modelId="{3A957864-B936-4870-8792-38FD370948DD}" type="presOf" srcId="{CEE1C053-9659-4EB1-B466-8F55832C82FA}" destId="{EF89A85D-49C6-4DD9-930C-CEDB49FCBD11}" srcOrd="0" destOrd="0" presId="urn:microsoft.com/office/officeart/2016/7/layout/VerticalDownArrowProcess"/>
    <dgm:cxn modelId="{FF9E3B45-8DD3-491F-B0C0-2D46DD522B81}" srcId="{71C024E6-701E-439A-A7BF-691FFCCA1DE3}" destId="{CEE1C053-9659-4EB1-B466-8F55832C82FA}" srcOrd="0" destOrd="0" parTransId="{F0BA6941-5295-4EC0-BE71-E5AA861C2349}" sibTransId="{2B7A99B6-ED28-478D-BA9A-EDE4766ACC43}"/>
    <dgm:cxn modelId="{68CAA14A-53DC-43D8-B306-3D8576FAD332}" srcId="{987872D1-1FC5-4719-8D85-33B564B276A7}" destId="{2889F272-D7E9-49D5-8185-83999D0BCD27}" srcOrd="0" destOrd="0" parTransId="{5EEE6EE8-B72D-4FDE-B0B1-F9B3A09017E8}" sibTransId="{C6215E31-7BFC-4F16-BCA5-144BBEBA67D0}"/>
    <dgm:cxn modelId="{757F0F51-2A08-452E-9563-F9B5113FF3AC}" type="presOf" srcId="{987872D1-1FC5-4719-8D85-33B564B276A7}" destId="{D0B11628-6046-45C6-B72C-B102184A3C01}" srcOrd="0" destOrd="0" presId="urn:microsoft.com/office/officeart/2016/7/layout/VerticalDownArrowProcess"/>
    <dgm:cxn modelId="{6BA7E059-EBE4-4C3E-82AC-8C668046D355}" type="presOf" srcId="{6FA17A11-D9A0-4679-B4B9-23F85CD8C97E}" destId="{26312BA9-5105-4174-9D64-6D485E56D3E7}" srcOrd="0" destOrd="0" presId="urn:microsoft.com/office/officeart/2016/7/layout/VerticalDownArrowProcess"/>
    <dgm:cxn modelId="{143B307B-924F-4D24-A379-8AEA4CB990D5}" srcId="{6FA17A11-D9A0-4679-B4B9-23F85CD8C97E}" destId="{607832AE-813D-4AFA-8322-E3F8C74CFBE7}" srcOrd="0" destOrd="0" parTransId="{13576D47-5E68-47CF-B08C-5F2106F67199}" sibTransId="{5F2DBE19-1601-42C2-AC32-D448FD140A77}"/>
    <dgm:cxn modelId="{06F9BB87-4A30-462C-AF4A-DA67D98345CF}" srcId="{07C4DC11-1042-4EC2-B47E-366B7064A399}" destId="{3C6D3692-8F47-4453-90AB-6FE1CF3670A6}" srcOrd="1" destOrd="0" parTransId="{F2BEDA45-7707-42D5-B1B0-BCEC2DF0C571}" sibTransId="{3FF538A9-5B32-4A99-8C3C-43BCDF12B73D}"/>
    <dgm:cxn modelId="{12941D8D-481B-46D9-AA41-AFA87E19A8CF}" srcId="{07C4DC11-1042-4EC2-B47E-366B7064A399}" destId="{6FA17A11-D9A0-4679-B4B9-23F85CD8C97E}" srcOrd="2" destOrd="0" parTransId="{EF2A97FE-D7B3-4D53-BA05-433B307F7A2A}" sibTransId="{A99714B4-159E-47EE-9C66-A854F94AA627}"/>
    <dgm:cxn modelId="{BBCB31C8-7F52-44C2-8A71-43805769B3D2}" type="presOf" srcId="{3C6D3692-8F47-4453-90AB-6FE1CF3670A6}" destId="{C59B4A2F-4776-4DED-A5E4-5A47A2915B89}" srcOrd="1" destOrd="0" presId="urn:microsoft.com/office/officeart/2016/7/layout/VerticalDownArrowProcess"/>
    <dgm:cxn modelId="{7E3E42E6-0CD5-4F26-9528-B48E2DEC9AA0}" type="presOf" srcId="{6FA17A11-D9A0-4679-B4B9-23F85CD8C97E}" destId="{4C3A631C-A166-4351-9359-2D9D7F9F58EA}" srcOrd="1" destOrd="0" presId="urn:microsoft.com/office/officeart/2016/7/layout/VerticalDownArrowProcess"/>
    <dgm:cxn modelId="{60BA8EFE-0B60-4946-9EAA-D495A5986645}" srcId="{3C6D3692-8F47-4453-90AB-6FE1CF3670A6}" destId="{1829313E-9612-47B7-9A0D-E569B0F4E86D}" srcOrd="0" destOrd="0" parTransId="{4F43DEBC-BDEB-438C-A175-BFA43ED17EF8}" sibTransId="{E476B1B2-C847-4A24-B6CA-6525C923159D}"/>
    <dgm:cxn modelId="{4648E75B-23E4-43DB-9DD9-E36378037DA0}" type="presParOf" srcId="{B63E81F5-D672-49E5-AF08-363E9454F59E}" destId="{17B64CFC-9936-4F14-AC0E-C39990171FEE}" srcOrd="0" destOrd="0" presId="urn:microsoft.com/office/officeart/2016/7/layout/VerticalDownArrowProcess"/>
    <dgm:cxn modelId="{1F5F4B50-8051-4534-8FE5-B3E75BD02CD9}" type="presParOf" srcId="{17B64CFC-9936-4F14-AC0E-C39990171FEE}" destId="{D0B11628-6046-45C6-B72C-B102184A3C01}" srcOrd="0" destOrd="0" presId="urn:microsoft.com/office/officeart/2016/7/layout/VerticalDownArrowProcess"/>
    <dgm:cxn modelId="{35105AFC-8BBB-4254-B5E9-736EC5F25E2C}" type="presParOf" srcId="{17B64CFC-9936-4F14-AC0E-C39990171FEE}" destId="{6A6F0D78-F35A-42A6-AB7B-866718A04037}" srcOrd="1" destOrd="0" presId="urn:microsoft.com/office/officeart/2016/7/layout/VerticalDownArrowProcess"/>
    <dgm:cxn modelId="{FA5DAD47-6A13-4CD1-822F-17A207FDD263}" type="presParOf" srcId="{B63E81F5-D672-49E5-AF08-363E9454F59E}" destId="{EC4135AE-A126-4DDB-92FE-F89B89FDBB97}" srcOrd="1" destOrd="0" presId="urn:microsoft.com/office/officeart/2016/7/layout/VerticalDownArrowProcess"/>
    <dgm:cxn modelId="{074ABE1E-1318-43D6-9256-CB5DF52EFC8B}" type="presParOf" srcId="{B63E81F5-D672-49E5-AF08-363E9454F59E}" destId="{7D988C0B-FF41-4836-A700-BEEFC91CD7D6}" srcOrd="2" destOrd="0" presId="urn:microsoft.com/office/officeart/2016/7/layout/VerticalDownArrowProcess"/>
    <dgm:cxn modelId="{CE3BFABF-EAC4-40A9-93EE-5CC9FBD1B3E8}" type="presParOf" srcId="{7D988C0B-FF41-4836-A700-BEEFC91CD7D6}" destId="{26312BA9-5105-4174-9D64-6D485E56D3E7}" srcOrd="0" destOrd="0" presId="urn:microsoft.com/office/officeart/2016/7/layout/VerticalDownArrowProcess"/>
    <dgm:cxn modelId="{B1EA6778-E263-4320-947F-5EC3F90BBB07}" type="presParOf" srcId="{7D988C0B-FF41-4836-A700-BEEFC91CD7D6}" destId="{4C3A631C-A166-4351-9359-2D9D7F9F58EA}" srcOrd="1" destOrd="0" presId="urn:microsoft.com/office/officeart/2016/7/layout/VerticalDownArrowProcess"/>
    <dgm:cxn modelId="{D36179A5-066E-477C-866F-E75F631F0DB1}" type="presParOf" srcId="{7D988C0B-FF41-4836-A700-BEEFC91CD7D6}" destId="{7678BBC6-85BF-4043-801F-29EE34A6BFC7}" srcOrd="2" destOrd="0" presId="urn:microsoft.com/office/officeart/2016/7/layout/VerticalDownArrowProcess"/>
    <dgm:cxn modelId="{AB8EE73D-D588-4D6E-96C3-7FD24386C469}" type="presParOf" srcId="{B63E81F5-D672-49E5-AF08-363E9454F59E}" destId="{A00C56D9-F548-450C-9436-9F66B73F6E65}" srcOrd="3" destOrd="0" presId="urn:microsoft.com/office/officeart/2016/7/layout/VerticalDownArrowProcess"/>
    <dgm:cxn modelId="{565D7A50-B9C0-426C-A663-2C2B16F28AAC}" type="presParOf" srcId="{B63E81F5-D672-49E5-AF08-363E9454F59E}" destId="{0F5CAD7F-D9EC-4F5A-A937-9665F4575CB9}" srcOrd="4" destOrd="0" presId="urn:microsoft.com/office/officeart/2016/7/layout/VerticalDownArrowProcess"/>
    <dgm:cxn modelId="{427D2BD0-55AC-46DE-A648-22D7D2204B8B}" type="presParOf" srcId="{0F5CAD7F-D9EC-4F5A-A937-9665F4575CB9}" destId="{C6DE3260-8BD5-41FA-8F12-290AE1258221}" srcOrd="0" destOrd="0" presId="urn:microsoft.com/office/officeart/2016/7/layout/VerticalDownArrowProcess"/>
    <dgm:cxn modelId="{E002E3B6-A292-41E9-9D8A-D62B228B0185}" type="presParOf" srcId="{0F5CAD7F-D9EC-4F5A-A937-9665F4575CB9}" destId="{C59B4A2F-4776-4DED-A5E4-5A47A2915B89}" srcOrd="1" destOrd="0" presId="urn:microsoft.com/office/officeart/2016/7/layout/VerticalDownArrowProcess"/>
    <dgm:cxn modelId="{A1E186F1-8968-4003-9F4E-6818308DBAC4}" type="presParOf" srcId="{0F5CAD7F-D9EC-4F5A-A937-9665F4575CB9}" destId="{5C724C8B-9535-4DE9-9D9D-BB8CBFCAC2F1}" srcOrd="2" destOrd="0" presId="urn:microsoft.com/office/officeart/2016/7/layout/VerticalDownArrowProcess"/>
    <dgm:cxn modelId="{BA9AB510-6824-4354-9138-199575799E27}" type="presParOf" srcId="{B63E81F5-D672-49E5-AF08-363E9454F59E}" destId="{1A476E31-1FED-4C19-A6AF-F358F0B65740}" srcOrd="5" destOrd="0" presId="urn:microsoft.com/office/officeart/2016/7/layout/VerticalDownArrowProcess"/>
    <dgm:cxn modelId="{0C4A4A97-1229-4D4E-9FB7-49AC77F00BE7}" type="presParOf" srcId="{B63E81F5-D672-49E5-AF08-363E9454F59E}" destId="{4BB3B510-8043-4757-97CA-498D8A8C6778}" srcOrd="6" destOrd="0" presId="urn:microsoft.com/office/officeart/2016/7/layout/VerticalDownArrowProcess"/>
    <dgm:cxn modelId="{F9FDA23D-9840-4CBD-BEB2-85E0CA95C0C3}" type="presParOf" srcId="{4BB3B510-8043-4757-97CA-498D8A8C6778}" destId="{52D39108-BBD9-4199-A803-71AF1C549600}" srcOrd="0" destOrd="0" presId="urn:microsoft.com/office/officeart/2016/7/layout/VerticalDownArrowProcess"/>
    <dgm:cxn modelId="{D8B24431-6ABE-411E-BE76-04E580AC3E34}" type="presParOf" srcId="{4BB3B510-8043-4757-97CA-498D8A8C6778}" destId="{96476528-3DAA-4969-83DE-24AEB6C96241}" srcOrd="1" destOrd="0" presId="urn:microsoft.com/office/officeart/2016/7/layout/VerticalDownArrowProcess"/>
    <dgm:cxn modelId="{D0E5DD8D-1A79-48BF-B71A-1ED2EEFFDDA5}" type="presParOf" srcId="{4BB3B510-8043-4757-97CA-498D8A8C6778}" destId="{EF89A85D-49C6-4DD9-930C-CEDB49FCBD11}"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289845-B31C-4744-94CD-0D30AC686EBC}"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ADB210BE-1FA0-4BBE-9176-C90FE475DAE5}">
      <dgm:prSet/>
      <dgm:spPr/>
      <dgm:t>
        <a:bodyPr/>
        <a:lstStyle/>
        <a:p>
          <a:r>
            <a:rPr lang="en-US"/>
            <a:t>Organizational problems</a:t>
          </a:r>
        </a:p>
      </dgm:t>
    </dgm:pt>
    <dgm:pt modelId="{4E9CCF93-F8BC-461B-ABCA-3C38E2CA78A4}" type="parTrans" cxnId="{439C97E4-4546-4EDC-B30F-2FEE69BCDB86}">
      <dgm:prSet/>
      <dgm:spPr/>
      <dgm:t>
        <a:bodyPr/>
        <a:lstStyle/>
        <a:p>
          <a:endParaRPr lang="en-US"/>
        </a:p>
      </dgm:t>
    </dgm:pt>
    <dgm:pt modelId="{0C7DA230-2000-41BE-BF45-94826D3A54D7}" type="sibTrans" cxnId="{439C97E4-4546-4EDC-B30F-2FEE69BCDB86}">
      <dgm:prSet/>
      <dgm:spPr/>
      <dgm:t>
        <a:bodyPr/>
        <a:lstStyle/>
        <a:p>
          <a:endParaRPr lang="en-US"/>
        </a:p>
      </dgm:t>
    </dgm:pt>
    <dgm:pt modelId="{806874EC-53E3-48F9-9C46-0AAA89FBAD4E}">
      <dgm:prSet/>
      <dgm:spPr/>
      <dgm:t>
        <a:bodyPr/>
        <a:lstStyle/>
        <a:p>
          <a:r>
            <a:rPr lang="en-US"/>
            <a:t>Keeping track of courses &amp; assignments</a:t>
          </a:r>
        </a:p>
      </dgm:t>
    </dgm:pt>
    <dgm:pt modelId="{399FB9D3-E383-4793-B354-015952652C08}" type="parTrans" cxnId="{18C0D242-D897-4F56-B430-27095A0ADAA5}">
      <dgm:prSet/>
      <dgm:spPr/>
      <dgm:t>
        <a:bodyPr/>
        <a:lstStyle/>
        <a:p>
          <a:endParaRPr lang="en-US"/>
        </a:p>
      </dgm:t>
    </dgm:pt>
    <dgm:pt modelId="{58C2E8E7-8567-4FD4-87B9-91E167A9693F}" type="sibTrans" cxnId="{18C0D242-D897-4F56-B430-27095A0ADAA5}">
      <dgm:prSet/>
      <dgm:spPr/>
      <dgm:t>
        <a:bodyPr/>
        <a:lstStyle/>
        <a:p>
          <a:endParaRPr lang="en-US"/>
        </a:p>
      </dgm:t>
    </dgm:pt>
    <dgm:pt modelId="{2788DC5C-32B7-4ABF-AC0B-9C610D000A34}">
      <dgm:prSet/>
      <dgm:spPr/>
      <dgm:t>
        <a:bodyPr/>
        <a:lstStyle/>
        <a:p>
          <a:r>
            <a:rPr lang="en-US"/>
            <a:t>Utilizing systems of support (besides natural support)</a:t>
          </a:r>
        </a:p>
      </dgm:t>
    </dgm:pt>
    <dgm:pt modelId="{6DE91AAE-73AB-475D-94DA-330E3F7FED4F}" type="parTrans" cxnId="{FE98A415-CDA7-4A66-9AEC-6E478FDF8607}">
      <dgm:prSet/>
      <dgm:spPr/>
      <dgm:t>
        <a:bodyPr/>
        <a:lstStyle/>
        <a:p>
          <a:endParaRPr lang="en-US"/>
        </a:p>
      </dgm:t>
    </dgm:pt>
    <dgm:pt modelId="{D91B4109-02A3-44AF-8863-43C702459B05}" type="sibTrans" cxnId="{FE98A415-CDA7-4A66-9AEC-6E478FDF8607}">
      <dgm:prSet/>
      <dgm:spPr/>
      <dgm:t>
        <a:bodyPr/>
        <a:lstStyle/>
        <a:p>
          <a:endParaRPr lang="en-US"/>
        </a:p>
      </dgm:t>
    </dgm:pt>
    <dgm:pt modelId="{3ABD2B3F-8B13-425C-ABF9-F6F1B20D8DC3}">
      <dgm:prSet/>
      <dgm:spPr/>
      <dgm:t>
        <a:bodyPr/>
        <a:lstStyle/>
        <a:p>
          <a:r>
            <a:rPr lang="en-US"/>
            <a:t>Awareness of grades</a:t>
          </a:r>
        </a:p>
      </dgm:t>
    </dgm:pt>
    <dgm:pt modelId="{863531AD-9925-4FC2-AD92-81993A9B45A4}" type="parTrans" cxnId="{FCC10D7B-3DF0-48C8-9731-B17DDF3D5D60}">
      <dgm:prSet/>
      <dgm:spPr/>
      <dgm:t>
        <a:bodyPr/>
        <a:lstStyle/>
        <a:p>
          <a:endParaRPr lang="en-US"/>
        </a:p>
      </dgm:t>
    </dgm:pt>
    <dgm:pt modelId="{10FAECFA-0BC7-4892-819E-1D0B5F33D4BC}" type="sibTrans" cxnId="{FCC10D7B-3DF0-48C8-9731-B17DDF3D5D60}">
      <dgm:prSet/>
      <dgm:spPr/>
      <dgm:t>
        <a:bodyPr/>
        <a:lstStyle/>
        <a:p>
          <a:endParaRPr lang="en-US"/>
        </a:p>
      </dgm:t>
    </dgm:pt>
    <dgm:pt modelId="{753922DE-3D24-4B3B-B807-876C503CA498}">
      <dgm:prSet/>
      <dgm:spPr/>
      <dgm:t>
        <a:bodyPr/>
        <a:lstStyle/>
        <a:p>
          <a:r>
            <a:rPr lang="en-US"/>
            <a:t>Building Relationships &amp; Making Connections</a:t>
          </a:r>
        </a:p>
      </dgm:t>
    </dgm:pt>
    <dgm:pt modelId="{3AB47CAF-3307-4A4F-9D29-C3B5F1BD9D35}" type="parTrans" cxnId="{F55146E8-E4DE-475A-8F69-18899B1B5044}">
      <dgm:prSet/>
      <dgm:spPr/>
      <dgm:t>
        <a:bodyPr/>
        <a:lstStyle/>
        <a:p>
          <a:endParaRPr lang="en-US"/>
        </a:p>
      </dgm:t>
    </dgm:pt>
    <dgm:pt modelId="{11ABD3EB-3EBF-4608-A155-B249F9BEE737}" type="sibTrans" cxnId="{F55146E8-E4DE-475A-8F69-18899B1B5044}">
      <dgm:prSet/>
      <dgm:spPr/>
      <dgm:t>
        <a:bodyPr/>
        <a:lstStyle/>
        <a:p>
          <a:endParaRPr lang="en-US"/>
        </a:p>
      </dgm:t>
    </dgm:pt>
    <dgm:pt modelId="{F98AE92E-51B2-4C4B-A1DC-ABF2553758E2}">
      <dgm:prSet/>
      <dgm:spPr/>
      <dgm:t>
        <a:bodyPr/>
        <a:lstStyle/>
        <a:p>
          <a:r>
            <a:rPr lang="en-US"/>
            <a:t>Settling disputes with roommate</a:t>
          </a:r>
        </a:p>
      </dgm:t>
    </dgm:pt>
    <dgm:pt modelId="{DEF89569-798A-49C6-A4AB-B8EE023328C6}" type="parTrans" cxnId="{B960D7C1-D6E3-4DDA-BF54-CAE9B3DF55AB}">
      <dgm:prSet/>
      <dgm:spPr/>
      <dgm:t>
        <a:bodyPr/>
        <a:lstStyle/>
        <a:p>
          <a:endParaRPr lang="en-US"/>
        </a:p>
      </dgm:t>
    </dgm:pt>
    <dgm:pt modelId="{75F5AC43-3049-4EDD-970C-71A5FE96BFFF}" type="sibTrans" cxnId="{B960D7C1-D6E3-4DDA-BF54-CAE9B3DF55AB}">
      <dgm:prSet/>
      <dgm:spPr/>
      <dgm:t>
        <a:bodyPr/>
        <a:lstStyle/>
        <a:p>
          <a:endParaRPr lang="en-US"/>
        </a:p>
      </dgm:t>
    </dgm:pt>
    <dgm:pt modelId="{583B53AB-47ED-4AD6-9F5A-9198247E655B}">
      <dgm:prSet/>
      <dgm:spPr/>
      <dgm:t>
        <a:bodyPr/>
        <a:lstStyle/>
        <a:p>
          <a:r>
            <a:rPr lang="en-US"/>
            <a:t>Finding clubs on campus</a:t>
          </a:r>
        </a:p>
      </dgm:t>
    </dgm:pt>
    <dgm:pt modelId="{706CDB94-59E0-4D2E-8B5D-16645CEEE398}" type="parTrans" cxnId="{E25461E8-4C85-4870-B0C6-DE7F941E5DC6}">
      <dgm:prSet/>
      <dgm:spPr/>
      <dgm:t>
        <a:bodyPr/>
        <a:lstStyle/>
        <a:p>
          <a:endParaRPr lang="en-US"/>
        </a:p>
      </dgm:t>
    </dgm:pt>
    <dgm:pt modelId="{383B2C62-0A7D-4AFC-9000-3AFA9C6E44EE}" type="sibTrans" cxnId="{E25461E8-4C85-4870-B0C6-DE7F941E5DC6}">
      <dgm:prSet/>
      <dgm:spPr/>
      <dgm:t>
        <a:bodyPr/>
        <a:lstStyle/>
        <a:p>
          <a:endParaRPr lang="en-US"/>
        </a:p>
      </dgm:t>
    </dgm:pt>
    <dgm:pt modelId="{ABA130D1-A2CA-4F37-AD57-D405822FD83D}">
      <dgm:prSet/>
      <dgm:spPr/>
      <dgm:t>
        <a:bodyPr/>
        <a:lstStyle/>
        <a:p>
          <a:r>
            <a:rPr lang="en-US"/>
            <a:t>Building a rapport with Club members</a:t>
          </a:r>
        </a:p>
      </dgm:t>
    </dgm:pt>
    <dgm:pt modelId="{E5E602DF-538A-4155-B8FD-22240A002602}" type="parTrans" cxnId="{6CCE5476-9297-479A-A6F1-A58E0E4B5AAB}">
      <dgm:prSet/>
      <dgm:spPr/>
      <dgm:t>
        <a:bodyPr/>
        <a:lstStyle/>
        <a:p>
          <a:endParaRPr lang="en-US"/>
        </a:p>
      </dgm:t>
    </dgm:pt>
    <dgm:pt modelId="{8025B469-2C27-4A62-802D-F9DC0E07EE49}" type="sibTrans" cxnId="{6CCE5476-9297-479A-A6F1-A58E0E4B5AAB}">
      <dgm:prSet/>
      <dgm:spPr/>
      <dgm:t>
        <a:bodyPr/>
        <a:lstStyle/>
        <a:p>
          <a:endParaRPr lang="en-US"/>
        </a:p>
      </dgm:t>
    </dgm:pt>
    <dgm:pt modelId="{6634716E-6BA7-4B83-8C4E-3E1FD411E5F8}">
      <dgm:prSet/>
      <dgm:spPr/>
      <dgm:t>
        <a:bodyPr/>
        <a:lstStyle/>
        <a:p>
          <a:r>
            <a:rPr lang="en-US"/>
            <a:t>Learning when to trust and when to be cautious</a:t>
          </a:r>
        </a:p>
      </dgm:t>
    </dgm:pt>
    <dgm:pt modelId="{678F73D3-560A-438B-9DEF-150671D724CB}" type="parTrans" cxnId="{9D01BEAB-D0F9-4065-9E4E-B1DBAB08A544}">
      <dgm:prSet/>
      <dgm:spPr/>
      <dgm:t>
        <a:bodyPr/>
        <a:lstStyle/>
        <a:p>
          <a:endParaRPr lang="en-US"/>
        </a:p>
      </dgm:t>
    </dgm:pt>
    <dgm:pt modelId="{6606D590-3363-4CC5-85A1-CAE917E4A438}" type="sibTrans" cxnId="{9D01BEAB-D0F9-4065-9E4E-B1DBAB08A544}">
      <dgm:prSet/>
      <dgm:spPr/>
      <dgm:t>
        <a:bodyPr/>
        <a:lstStyle/>
        <a:p>
          <a:endParaRPr lang="en-US"/>
        </a:p>
      </dgm:t>
    </dgm:pt>
    <dgm:pt modelId="{7FFEC90B-6216-4056-804B-B6DCC5CF8B26}" type="pres">
      <dgm:prSet presAssocID="{00289845-B31C-4744-94CD-0D30AC686EBC}" presName="linear" presStyleCnt="0">
        <dgm:presLayoutVars>
          <dgm:dir/>
          <dgm:animLvl val="lvl"/>
          <dgm:resizeHandles val="exact"/>
        </dgm:presLayoutVars>
      </dgm:prSet>
      <dgm:spPr/>
    </dgm:pt>
    <dgm:pt modelId="{4CE6855B-B932-468A-95F3-EF44C6EC7898}" type="pres">
      <dgm:prSet presAssocID="{ADB210BE-1FA0-4BBE-9176-C90FE475DAE5}" presName="parentLin" presStyleCnt="0"/>
      <dgm:spPr/>
    </dgm:pt>
    <dgm:pt modelId="{39BD00F1-D0D8-487D-81FD-3ADC3D41A833}" type="pres">
      <dgm:prSet presAssocID="{ADB210BE-1FA0-4BBE-9176-C90FE475DAE5}" presName="parentLeftMargin" presStyleLbl="node1" presStyleIdx="0" presStyleCnt="2"/>
      <dgm:spPr/>
    </dgm:pt>
    <dgm:pt modelId="{5A2113BD-B1C2-4835-AFE1-C1F36EBAFD8F}" type="pres">
      <dgm:prSet presAssocID="{ADB210BE-1FA0-4BBE-9176-C90FE475DAE5}" presName="parentText" presStyleLbl="node1" presStyleIdx="0" presStyleCnt="2">
        <dgm:presLayoutVars>
          <dgm:chMax val="0"/>
          <dgm:bulletEnabled val="1"/>
        </dgm:presLayoutVars>
      </dgm:prSet>
      <dgm:spPr/>
    </dgm:pt>
    <dgm:pt modelId="{AD08EDA6-3DB6-4F1D-A8AC-2ADFB3BD1E40}" type="pres">
      <dgm:prSet presAssocID="{ADB210BE-1FA0-4BBE-9176-C90FE475DAE5}" presName="negativeSpace" presStyleCnt="0"/>
      <dgm:spPr/>
    </dgm:pt>
    <dgm:pt modelId="{15676658-99E7-4239-8451-DB82AC6E489A}" type="pres">
      <dgm:prSet presAssocID="{ADB210BE-1FA0-4BBE-9176-C90FE475DAE5}" presName="childText" presStyleLbl="conFgAcc1" presStyleIdx="0" presStyleCnt="2">
        <dgm:presLayoutVars>
          <dgm:bulletEnabled val="1"/>
        </dgm:presLayoutVars>
      </dgm:prSet>
      <dgm:spPr/>
    </dgm:pt>
    <dgm:pt modelId="{189042CE-8CF7-411A-8596-034B7AC8904D}" type="pres">
      <dgm:prSet presAssocID="{0C7DA230-2000-41BE-BF45-94826D3A54D7}" presName="spaceBetweenRectangles" presStyleCnt="0"/>
      <dgm:spPr/>
    </dgm:pt>
    <dgm:pt modelId="{73F8E82B-333D-4531-B4ED-F0E7F5E07380}" type="pres">
      <dgm:prSet presAssocID="{753922DE-3D24-4B3B-B807-876C503CA498}" presName="parentLin" presStyleCnt="0"/>
      <dgm:spPr/>
    </dgm:pt>
    <dgm:pt modelId="{E3ABC357-D35D-4012-892E-FB75C710CFF9}" type="pres">
      <dgm:prSet presAssocID="{753922DE-3D24-4B3B-B807-876C503CA498}" presName="parentLeftMargin" presStyleLbl="node1" presStyleIdx="0" presStyleCnt="2"/>
      <dgm:spPr/>
    </dgm:pt>
    <dgm:pt modelId="{A361BE32-88EB-40AF-959B-9FC9C8CA2E7C}" type="pres">
      <dgm:prSet presAssocID="{753922DE-3D24-4B3B-B807-876C503CA498}" presName="parentText" presStyleLbl="node1" presStyleIdx="1" presStyleCnt="2">
        <dgm:presLayoutVars>
          <dgm:chMax val="0"/>
          <dgm:bulletEnabled val="1"/>
        </dgm:presLayoutVars>
      </dgm:prSet>
      <dgm:spPr/>
    </dgm:pt>
    <dgm:pt modelId="{572AB73D-09FE-44B8-89B0-DA5F461A15FC}" type="pres">
      <dgm:prSet presAssocID="{753922DE-3D24-4B3B-B807-876C503CA498}" presName="negativeSpace" presStyleCnt="0"/>
      <dgm:spPr/>
    </dgm:pt>
    <dgm:pt modelId="{1E90DF55-CCB9-4A57-B1F2-9F8D38DC201E}" type="pres">
      <dgm:prSet presAssocID="{753922DE-3D24-4B3B-B807-876C503CA498}" presName="childText" presStyleLbl="conFgAcc1" presStyleIdx="1" presStyleCnt="2">
        <dgm:presLayoutVars>
          <dgm:bulletEnabled val="1"/>
        </dgm:presLayoutVars>
      </dgm:prSet>
      <dgm:spPr/>
    </dgm:pt>
  </dgm:ptLst>
  <dgm:cxnLst>
    <dgm:cxn modelId="{0C169208-6B6B-42FE-9678-DD034CD2B382}" type="presOf" srcId="{3ABD2B3F-8B13-425C-ABF9-F6F1B20D8DC3}" destId="{15676658-99E7-4239-8451-DB82AC6E489A}" srcOrd="0" destOrd="2" presId="urn:microsoft.com/office/officeart/2005/8/layout/list1"/>
    <dgm:cxn modelId="{FE98A415-CDA7-4A66-9AEC-6E478FDF8607}" srcId="{ADB210BE-1FA0-4BBE-9176-C90FE475DAE5}" destId="{2788DC5C-32B7-4ABF-AC0B-9C610D000A34}" srcOrd="1" destOrd="0" parTransId="{6DE91AAE-73AB-475D-94DA-330E3F7FED4F}" sibTransId="{D91B4109-02A3-44AF-8863-43C702459B05}"/>
    <dgm:cxn modelId="{F5533318-C760-4097-95C9-D788DA3DF7F9}" type="presOf" srcId="{753922DE-3D24-4B3B-B807-876C503CA498}" destId="{A361BE32-88EB-40AF-959B-9FC9C8CA2E7C}" srcOrd="1" destOrd="0" presId="urn:microsoft.com/office/officeart/2005/8/layout/list1"/>
    <dgm:cxn modelId="{B0CF173F-51EB-4FA3-A9B4-1A71586FD466}" type="presOf" srcId="{806874EC-53E3-48F9-9C46-0AAA89FBAD4E}" destId="{15676658-99E7-4239-8451-DB82AC6E489A}" srcOrd="0" destOrd="0" presId="urn:microsoft.com/office/officeart/2005/8/layout/list1"/>
    <dgm:cxn modelId="{18C0D242-D897-4F56-B430-27095A0ADAA5}" srcId="{ADB210BE-1FA0-4BBE-9176-C90FE475DAE5}" destId="{806874EC-53E3-48F9-9C46-0AAA89FBAD4E}" srcOrd="0" destOrd="0" parTransId="{399FB9D3-E383-4793-B354-015952652C08}" sibTransId="{58C2E8E7-8567-4FD4-87B9-91E167A9693F}"/>
    <dgm:cxn modelId="{52625646-7676-4E1C-89E4-FD0F260EF71D}" type="presOf" srcId="{2788DC5C-32B7-4ABF-AC0B-9C610D000A34}" destId="{15676658-99E7-4239-8451-DB82AC6E489A}" srcOrd="0" destOrd="1" presId="urn:microsoft.com/office/officeart/2005/8/layout/list1"/>
    <dgm:cxn modelId="{DCCD394E-264C-47A9-AD87-8B66E3EF4D60}" type="presOf" srcId="{6634716E-6BA7-4B83-8C4E-3E1FD411E5F8}" destId="{1E90DF55-CCB9-4A57-B1F2-9F8D38DC201E}" srcOrd="0" destOrd="3" presId="urn:microsoft.com/office/officeart/2005/8/layout/list1"/>
    <dgm:cxn modelId="{6CCE5476-9297-479A-A6F1-A58E0E4B5AAB}" srcId="{753922DE-3D24-4B3B-B807-876C503CA498}" destId="{ABA130D1-A2CA-4F37-AD57-D405822FD83D}" srcOrd="2" destOrd="0" parTransId="{E5E602DF-538A-4155-B8FD-22240A002602}" sibTransId="{8025B469-2C27-4A62-802D-F9DC0E07EE49}"/>
    <dgm:cxn modelId="{92F53558-CD63-4527-A121-CFA41A81887D}" type="presOf" srcId="{00289845-B31C-4744-94CD-0D30AC686EBC}" destId="{7FFEC90B-6216-4056-804B-B6DCC5CF8B26}" srcOrd="0" destOrd="0" presId="urn:microsoft.com/office/officeart/2005/8/layout/list1"/>
    <dgm:cxn modelId="{E3B06D78-39B9-480E-9647-F1E83CB91158}" type="presOf" srcId="{F98AE92E-51B2-4C4B-A1DC-ABF2553758E2}" destId="{1E90DF55-CCB9-4A57-B1F2-9F8D38DC201E}" srcOrd="0" destOrd="0" presId="urn:microsoft.com/office/officeart/2005/8/layout/list1"/>
    <dgm:cxn modelId="{FCC10D7B-3DF0-48C8-9731-B17DDF3D5D60}" srcId="{ADB210BE-1FA0-4BBE-9176-C90FE475DAE5}" destId="{3ABD2B3F-8B13-425C-ABF9-F6F1B20D8DC3}" srcOrd="2" destOrd="0" parTransId="{863531AD-9925-4FC2-AD92-81993A9B45A4}" sibTransId="{10FAECFA-0BC7-4892-819E-1D0B5F33D4BC}"/>
    <dgm:cxn modelId="{9FEA6BA8-E0DC-4F89-AD34-21C563918252}" type="presOf" srcId="{ADB210BE-1FA0-4BBE-9176-C90FE475DAE5}" destId="{5A2113BD-B1C2-4835-AFE1-C1F36EBAFD8F}" srcOrd="1" destOrd="0" presId="urn:microsoft.com/office/officeart/2005/8/layout/list1"/>
    <dgm:cxn modelId="{9D01BEAB-D0F9-4065-9E4E-B1DBAB08A544}" srcId="{753922DE-3D24-4B3B-B807-876C503CA498}" destId="{6634716E-6BA7-4B83-8C4E-3E1FD411E5F8}" srcOrd="3" destOrd="0" parTransId="{678F73D3-560A-438B-9DEF-150671D724CB}" sibTransId="{6606D590-3363-4CC5-85A1-CAE917E4A438}"/>
    <dgm:cxn modelId="{B960D7C1-D6E3-4DDA-BF54-CAE9B3DF55AB}" srcId="{753922DE-3D24-4B3B-B807-876C503CA498}" destId="{F98AE92E-51B2-4C4B-A1DC-ABF2553758E2}" srcOrd="0" destOrd="0" parTransId="{DEF89569-798A-49C6-A4AB-B8EE023328C6}" sibTransId="{75F5AC43-3049-4EDD-970C-71A5FE96BFFF}"/>
    <dgm:cxn modelId="{704F11CF-B6B5-4A71-B34F-F345C4552FBA}" type="presOf" srcId="{753922DE-3D24-4B3B-B807-876C503CA498}" destId="{E3ABC357-D35D-4012-892E-FB75C710CFF9}" srcOrd="0" destOrd="0" presId="urn:microsoft.com/office/officeart/2005/8/layout/list1"/>
    <dgm:cxn modelId="{70C82DD9-0030-4FEF-8101-6B6630827FBE}" type="presOf" srcId="{ABA130D1-A2CA-4F37-AD57-D405822FD83D}" destId="{1E90DF55-CCB9-4A57-B1F2-9F8D38DC201E}" srcOrd="0" destOrd="2" presId="urn:microsoft.com/office/officeart/2005/8/layout/list1"/>
    <dgm:cxn modelId="{F2CE43E3-1202-4F1C-8F27-564E89181024}" type="presOf" srcId="{ADB210BE-1FA0-4BBE-9176-C90FE475DAE5}" destId="{39BD00F1-D0D8-487D-81FD-3ADC3D41A833}" srcOrd="0" destOrd="0" presId="urn:microsoft.com/office/officeart/2005/8/layout/list1"/>
    <dgm:cxn modelId="{439C97E4-4546-4EDC-B30F-2FEE69BCDB86}" srcId="{00289845-B31C-4744-94CD-0D30AC686EBC}" destId="{ADB210BE-1FA0-4BBE-9176-C90FE475DAE5}" srcOrd="0" destOrd="0" parTransId="{4E9CCF93-F8BC-461B-ABCA-3C38E2CA78A4}" sibTransId="{0C7DA230-2000-41BE-BF45-94826D3A54D7}"/>
    <dgm:cxn modelId="{E25461E8-4C85-4870-B0C6-DE7F941E5DC6}" srcId="{753922DE-3D24-4B3B-B807-876C503CA498}" destId="{583B53AB-47ED-4AD6-9F5A-9198247E655B}" srcOrd="1" destOrd="0" parTransId="{706CDB94-59E0-4D2E-8B5D-16645CEEE398}" sibTransId="{383B2C62-0A7D-4AFC-9000-3AFA9C6E44EE}"/>
    <dgm:cxn modelId="{F55146E8-E4DE-475A-8F69-18899B1B5044}" srcId="{00289845-B31C-4744-94CD-0D30AC686EBC}" destId="{753922DE-3D24-4B3B-B807-876C503CA498}" srcOrd="1" destOrd="0" parTransId="{3AB47CAF-3307-4A4F-9D29-C3B5F1BD9D35}" sibTransId="{11ABD3EB-3EBF-4608-A155-B249F9BEE737}"/>
    <dgm:cxn modelId="{66273AF9-E1E3-4B10-9C60-4CC0D3B2C41F}" type="presOf" srcId="{583B53AB-47ED-4AD6-9F5A-9198247E655B}" destId="{1E90DF55-CCB9-4A57-B1F2-9F8D38DC201E}" srcOrd="0" destOrd="1" presId="urn:microsoft.com/office/officeart/2005/8/layout/list1"/>
    <dgm:cxn modelId="{C798B1DF-82C2-41A6-8C48-EC752CAFCA15}" type="presParOf" srcId="{7FFEC90B-6216-4056-804B-B6DCC5CF8B26}" destId="{4CE6855B-B932-468A-95F3-EF44C6EC7898}" srcOrd="0" destOrd="0" presId="urn:microsoft.com/office/officeart/2005/8/layout/list1"/>
    <dgm:cxn modelId="{9B840C53-D209-4954-AD04-B4C3839CD27F}" type="presParOf" srcId="{4CE6855B-B932-468A-95F3-EF44C6EC7898}" destId="{39BD00F1-D0D8-487D-81FD-3ADC3D41A833}" srcOrd="0" destOrd="0" presId="urn:microsoft.com/office/officeart/2005/8/layout/list1"/>
    <dgm:cxn modelId="{19E4B636-9F1C-4A3B-A305-23C6AD5A0C61}" type="presParOf" srcId="{4CE6855B-B932-468A-95F3-EF44C6EC7898}" destId="{5A2113BD-B1C2-4835-AFE1-C1F36EBAFD8F}" srcOrd="1" destOrd="0" presId="urn:microsoft.com/office/officeart/2005/8/layout/list1"/>
    <dgm:cxn modelId="{F9376C0A-9ECE-41FF-A517-C92908287E9E}" type="presParOf" srcId="{7FFEC90B-6216-4056-804B-B6DCC5CF8B26}" destId="{AD08EDA6-3DB6-4F1D-A8AC-2ADFB3BD1E40}" srcOrd="1" destOrd="0" presId="urn:microsoft.com/office/officeart/2005/8/layout/list1"/>
    <dgm:cxn modelId="{3A88DE6A-49FB-44E9-9B4C-55DDFF21746D}" type="presParOf" srcId="{7FFEC90B-6216-4056-804B-B6DCC5CF8B26}" destId="{15676658-99E7-4239-8451-DB82AC6E489A}" srcOrd="2" destOrd="0" presId="urn:microsoft.com/office/officeart/2005/8/layout/list1"/>
    <dgm:cxn modelId="{05F2CB44-87B9-46B3-B030-FEEBCB4F510C}" type="presParOf" srcId="{7FFEC90B-6216-4056-804B-B6DCC5CF8B26}" destId="{189042CE-8CF7-411A-8596-034B7AC8904D}" srcOrd="3" destOrd="0" presId="urn:microsoft.com/office/officeart/2005/8/layout/list1"/>
    <dgm:cxn modelId="{E9B8D803-3929-44D0-8F13-868D6E885B54}" type="presParOf" srcId="{7FFEC90B-6216-4056-804B-B6DCC5CF8B26}" destId="{73F8E82B-333D-4531-B4ED-F0E7F5E07380}" srcOrd="4" destOrd="0" presId="urn:microsoft.com/office/officeart/2005/8/layout/list1"/>
    <dgm:cxn modelId="{7E3155F4-957F-4928-9681-64FF7E0CCFD1}" type="presParOf" srcId="{73F8E82B-333D-4531-B4ED-F0E7F5E07380}" destId="{E3ABC357-D35D-4012-892E-FB75C710CFF9}" srcOrd="0" destOrd="0" presId="urn:microsoft.com/office/officeart/2005/8/layout/list1"/>
    <dgm:cxn modelId="{5E8935EF-06C7-4C26-BE84-43917214A988}" type="presParOf" srcId="{73F8E82B-333D-4531-B4ED-F0E7F5E07380}" destId="{A361BE32-88EB-40AF-959B-9FC9C8CA2E7C}" srcOrd="1" destOrd="0" presId="urn:microsoft.com/office/officeart/2005/8/layout/list1"/>
    <dgm:cxn modelId="{C4DD3734-721B-47FD-934B-2C650C4BE71D}" type="presParOf" srcId="{7FFEC90B-6216-4056-804B-B6DCC5CF8B26}" destId="{572AB73D-09FE-44B8-89B0-DA5F461A15FC}" srcOrd="5" destOrd="0" presId="urn:microsoft.com/office/officeart/2005/8/layout/list1"/>
    <dgm:cxn modelId="{1E833112-F725-4D73-ABA0-2980A2F630E4}" type="presParOf" srcId="{7FFEC90B-6216-4056-804B-B6DCC5CF8B26}" destId="{1E90DF55-CCB9-4A57-B1F2-9F8D38DC201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FB5D1-E73A-42DE-8638-EE66278C3974}">
      <dsp:nvSpPr>
        <dsp:cNvPr id="0" name=""/>
        <dsp:cNvSpPr/>
      </dsp:nvSpPr>
      <dsp:spPr>
        <a:xfrm>
          <a:off x="0"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Our students are continuously learning.</a:t>
          </a:r>
        </a:p>
      </dsp:txBody>
      <dsp:txXfrm>
        <a:off x="0" y="591343"/>
        <a:ext cx="2571749" cy="1543050"/>
      </dsp:txXfrm>
    </dsp:sp>
    <dsp:sp modelId="{DA00A5F9-9AB9-4C6F-93AA-E535FFA42C39}">
      <dsp:nvSpPr>
        <dsp:cNvPr id="0" name=""/>
        <dsp:cNvSpPr/>
      </dsp:nvSpPr>
      <dsp:spPr>
        <a:xfrm>
          <a:off x="2828925"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College may not seem possible until high school.</a:t>
          </a:r>
        </a:p>
      </dsp:txBody>
      <dsp:txXfrm>
        <a:off x="2828925" y="591343"/>
        <a:ext cx="2571749" cy="1543050"/>
      </dsp:txXfrm>
    </dsp:sp>
    <dsp:sp modelId="{F7A980BF-5136-4A0E-B0FD-F8B2D0BD0222}">
      <dsp:nvSpPr>
        <dsp:cNvPr id="0" name=""/>
        <dsp:cNvSpPr/>
      </dsp:nvSpPr>
      <dsp:spPr>
        <a:xfrm>
          <a:off x="5657849"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Not all students are ready for college immediately after high school.</a:t>
          </a:r>
        </a:p>
      </dsp:txBody>
      <dsp:txXfrm>
        <a:off x="5657849" y="591343"/>
        <a:ext cx="2571749" cy="1543050"/>
      </dsp:txXfrm>
    </dsp:sp>
    <dsp:sp modelId="{13960CE0-9761-440A-81A2-AE3E331FF5E3}">
      <dsp:nvSpPr>
        <dsp:cNvPr id="0" name=""/>
        <dsp:cNvSpPr/>
      </dsp:nvSpPr>
      <dsp:spPr>
        <a:xfrm>
          <a:off x="1414462" y="2391569"/>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Academic planning for college starts in middle school, but preparing the student can start much earlier.</a:t>
          </a:r>
        </a:p>
      </dsp:txBody>
      <dsp:txXfrm>
        <a:off x="1414462" y="2391569"/>
        <a:ext cx="2571749" cy="1543050"/>
      </dsp:txXfrm>
    </dsp:sp>
    <dsp:sp modelId="{608AFCD5-717E-4386-A8F6-7F62C961FB7C}">
      <dsp:nvSpPr>
        <dsp:cNvPr id="0" name=""/>
        <dsp:cNvSpPr/>
      </dsp:nvSpPr>
      <dsp:spPr>
        <a:xfrm>
          <a:off x="4243387" y="2391569"/>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Important to think ahead about possibilities and prepare.</a:t>
          </a:r>
        </a:p>
      </dsp:txBody>
      <dsp:txXfrm>
        <a:off x="4243387" y="2391569"/>
        <a:ext cx="2571749" cy="15430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B020B-1728-42F5-BE6D-9FF432DC0C32}">
      <dsp:nvSpPr>
        <dsp:cNvPr id="0" name=""/>
        <dsp:cNvSpPr/>
      </dsp:nvSpPr>
      <dsp:spPr>
        <a:xfrm>
          <a:off x="0" y="0"/>
          <a:ext cx="3511826" cy="4525963"/>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9E007F-B006-4BAE-A5C0-EA81A9BFF384}">
      <dsp:nvSpPr>
        <dsp:cNvPr id="0" name=""/>
        <dsp:cNvSpPr/>
      </dsp:nvSpPr>
      <dsp:spPr>
        <a:xfrm>
          <a:off x="1755913" y="455027"/>
          <a:ext cx="2282686" cy="107138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Beyond Academics and Monarch Support</a:t>
          </a:r>
        </a:p>
      </dsp:txBody>
      <dsp:txXfrm>
        <a:off x="1808213" y="507327"/>
        <a:ext cx="2178086" cy="966780"/>
      </dsp:txXfrm>
    </dsp:sp>
    <dsp:sp modelId="{7E7CCC37-80F5-4101-B514-7A11DDE5ECE1}">
      <dsp:nvSpPr>
        <dsp:cNvPr id="0" name=""/>
        <dsp:cNvSpPr/>
      </dsp:nvSpPr>
      <dsp:spPr>
        <a:xfrm>
          <a:off x="1755913" y="1660330"/>
          <a:ext cx="2282686" cy="107138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Supports from Innovation Waiver (Sandhills/PRC/</a:t>
          </a:r>
          <a:r>
            <a:rPr lang="en-US" sz="1400" kern="1200" dirty="0" err="1"/>
            <a:t>Voc</a:t>
          </a:r>
          <a:r>
            <a:rPr lang="en-US" sz="1400" kern="1200" dirty="0"/>
            <a:t> Rehab/ Therapist/Psychiatrist</a:t>
          </a:r>
        </a:p>
      </dsp:txBody>
      <dsp:txXfrm>
        <a:off x="1808213" y="1712630"/>
        <a:ext cx="2178086" cy="966780"/>
      </dsp:txXfrm>
    </dsp:sp>
    <dsp:sp modelId="{EC99D289-C668-42CB-9C95-717D027AFDB4}">
      <dsp:nvSpPr>
        <dsp:cNvPr id="0" name=""/>
        <dsp:cNvSpPr/>
      </dsp:nvSpPr>
      <dsp:spPr>
        <a:xfrm>
          <a:off x="1755913" y="2865632"/>
          <a:ext cx="2282686" cy="107138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Natural Supports (parents/siblings/relatives)</a:t>
          </a:r>
        </a:p>
      </dsp:txBody>
      <dsp:txXfrm>
        <a:off x="1808213" y="2917932"/>
        <a:ext cx="2178086" cy="9667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5FB5E-4897-42C8-AA9C-88DE4A0AB1BA}">
      <dsp:nvSpPr>
        <dsp:cNvPr id="0" name=""/>
        <dsp:cNvSpPr/>
      </dsp:nvSpPr>
      <dsp:spPr>
        <a:xfrm>
          <a:off x="0"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The most difficult parts of college for the student may not be academic related</a:t>
          </a:r>
        </a:p>
      </dsp:txBody>
      <dsp:txXfrm>
        <a:off x="0" y="591343"/>
        <a:ext cx="2571749" cy="1543050"/>
      </dsp:txXfrm>
    </dsp:sp>
    <dsp:sp modelId="{26B8E132-CFAD-4DA9-B7A1-6BF3F1965442}">
      <dsp:nvSpPr>
        <dsp:cNvPr id="0" name=""/>
        <dsp:cNvSpPr/>
      </dsp:nvSpPr>
      <dsp:spPr>
        <a:xfrm>
          <a:off x="2828925"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Start early involving student in advocating</a:t>
          </a:r>
        </a:p>
      </dsp:txBody>
      <dsp:txXfrm>
        <a:off x="2828925" y="591343"/>
        <a:ext cx="2571749" cy="1543050"/>
      </dsp:txXfrm>
    </dsp:sp>
    <dsp:sp modelId="{50839837-573A-46CC-907A-CB08D928F632}">
      <dsp:nvSpPr>
        <dsp:cNvPr id="0" name=""/>
        <dsp:cNvSpPr/>
      </dsp:nvSpPr>
      <dsp:spPr>
        <a:xfrm>
          <a:off x="5657849" y="591343"/>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Start early teaching functional skills</a:t>
          </a:r>
        </a:p>
      </dsp:txBody>
      <dsp:txXfrm>
        <a:off x="5657849" y="591343"/>
        <a:ext cx="2571749" cy="1543050"/>
      </dsp:txXfrm>
    </dsp:sp>
    <dsp:sp modelId="{70CC155E-7DE0-436A-AE0B-4C11518C7661}">
      <dsp:nvSpPr>
        <dsp:cNvPr id="0" name=""/>
        <dsp:cNvSpPr/>
      </dsp:nvSpPr>
      <dsp:spPr>
        <a:xfrm>
          <a:off x="0" y="2391569"/>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Letting go is hard</a:t>
          </a:r>
        </a:p>
      </dsp:txBody>
      <dsp:txXfrm>
        <a:off x="0" y="2391569"/>
        <a:ext cx="2571749" cy="1543050"/>
      </dsp:txXfrm>
    </dsp:sp>
    <dsp:sp modelId="{FB3D204E-40F3-49DC-B105-10D8C03D5260}">
      <dsp:nvSpPr>
        <dsp:cNvPr id="0" name=""/>
        <dsp:cNvSpPr/>
      </dsp:nvSpPr>
      <dsp:spPr>
        <a:xfrm>
          <a:off x="2828925" y="2391569"/>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Parents have to respect the student’s decisions and let them make mistakes</a:t>
          </a:r>
        </a:p>
      </dsp:txBody>
      <dsp:txXfrm>
        <a:off x="2828925" y="2391569"/>
        <a:ext cx="2571749" cy="1543050"/>
      </dsp:txXfrm>
    </dsp:sp>
    <dsp:sp modelId="{8C2FC3E8-AE02-4093-9BE1-5B5E25C885A2}">
      <dsp:nvSpPr>
        <dsp:cNvPr id="0" name=""/>
        <dsp:cNvSpPr/>
      </dsp:nvSpPr>
      <dsp:spPr>
        <a:xfrm>
          <a:off x="5657849" y="2391569"/>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Our children are always learning and they will surprise you</a:t>
          </a:r>
        </a:p>
      </dsp:txBody>
      <dsp:txXfrm>
        <a:off x="5657849" y="2391569"/>
        <a:ext cx="2571749" cy="1543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D172C-00E2-4841-9947-D667EE116FEC}">
      <dsp:nvSpPr>
        <dsp:cNvPr id="0" name=""/>
        <dsp:cNvSpPr/>
      </dsp:nvSpPr>
      <dsp:spPr>
        <a:xfrm>
          <a:off x="25368" y="795493"/>
          <a:ext cx="1082781" cy="108278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DD1A01-3A77-4B2B-88B5-C24CEC3CA0EA}">
      <dsp:nvSpPr>
        <dsp:cNvPr id="0" name=""/>
        <dsp:cNvSpPr/>
      </dsp:nvSpPr>
      <dsp:spPr>
        <a:xfrm>
          <a:off x="252752" y="1022877"/>
          <a:ext cx="628012" cy="6280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0DFCB60-1E94-4652-95F7-F6EFCE54FDAE}">
      <dsp:nvSpPr>
        <dsp:cNvPr id="0" name=""/>
        <dsp:cNvSpPr/>
      </dsp:nvSpPr>
      <dsp:spPr>
        <a:xfrm>
          <a:off x="1340173" y="795493"/>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Envision the future- parent’s vision and student’s vision</a:t>
          </a:r>
        </a:p>
      </dsp:txBody>
      <dsp:txXfrm>
        <a:off x="1340173" y="795493"/>
        <a:ext cx="2552269" cy="1082781"/>
      </dsp:txXfrm>
    </dsp:sp>
    <dsp:sp modelId="{678A4B41-BCB1-43A3-89B8-66C9D7EBB0CC}">
      <dsp:nvSpPr>
        <dsp:cNvPr id="0" name=""/>
        <dsp:cNvSpPr/>
      </dsp:nvSpPr>
      <dsp:spPr>
        <a:xfrm>
          <a:off x="4337156" y="795493"/>
          <a:ext cx="1082781" cy="108278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AF6686-F67B-4DCA-9E6E-7BF677778DFD}">
      <dsp:nvSpPr>
        <dsp:cNvPr id="0" name=""/>
        <dsp:cNvSpPr/>
      </dsp:nvSpPr>
      <dsp:spPr>
        <a:xfrm>
          <a:off x="4564540" y="1022877"/>
          <a:ext cx="628012" cy="6280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1D0378-B00C-4598-A632-574826568B54}">
      <dsp:nvSpPr>
        <dsp:cNvPr id="0" name=""/>
        <dsp:cNvSpPr/>
      </dsp:nvSpPr>
      <dsp:spPr>
        <a:xfrm>
          <a:off x="5651962" y="795493"/>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Get advice from other parents and professionals</a:t>
          </a:r>
        </a:p>
      </dsp:txBody>
      <dsp:txXfrm>
        <a:off x="5651962" y="795493"/>
        <a:ext cx="2552269" cy="1082781"/>
      </dsp:txXfrm>
    </dsp:sp>
    <dsp:sp modelId="{62113A41-1090-4A66-BD96-AB9A9A31051C}">
      <dsp:nvSpPr>
        <dsp:cNvPr id="0" name=""/>
        <dsp:cNvSpPr/>
      </dsp:nvSpPr>
      <dsp:spPr>
        <a:xfrm>
          <a:off x="25368" y="2647688"/>
          <a:ext cx="1082781" cy="108278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0750E5-428A-48F4-8544-4D3EC94332C3}">
      <dsp:nvSpPr>
        <dsp:cNvPr id="0" name=""/>
        <dsp:cNvSpPr/>
      </dsp:nvSpPr>
      <dsp:spPr>
        <a:xfrm>
          <a:off x="252752" y="2875072"/>
          <a:ext cx="628012" cy="6280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4EBEE1-9202-4CA2-A5DD-39930B1504D6}">
      <dsp:nvSpPr>
        <dsp:cNvPr id="0" name=""/>
        <dsp:cNvSpPr/>
      </dsp:nvSpPr>
      <dsp:spPr>
        <a:xfrm>
          <a:off x="1340173" y="2647688"/>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Create practical and useful IEP/ITP goals</a:t>
          </a:r>
        </a:p>
      </dsp:txBody>
      <dsp:txXfrm>
        <a:off x="1340173" y="2647688"/>
        <a:ext cx="2552269" cy="1082781"/>
      </dsp:txXfrm>
    </dsp:sp>
    <dsp:sp modelId="{EAD77CC6-D300-4BCD-9955-833BD6CBE495}">
      <dsp:nvSpPr>
        <dsp:cNvPr id="0" name=""/>
        <dsp:cNvSpPr/>
      </dsp:nvSpPr>
      <dsp:spPr>
        <a:xfrm>
          <a:off x="4337156" y="2647688"/>
          <a:ext cx="1082781" cy="108278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B6CD1-B833-4338-94BA-AB4A42AB9E00}">
      <dsp:nvSpPr>
        <dsp:cNvPr id="0" name=""/>
        <dsp:cNvSpPr/>
      </dsp:nvSpPr>
      <dsp:spPr>
        <a:xfrm>
          <a:off x="4564540" y="2875072"/>
          <a:ext cx="628012" cy="6280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20BEE2-B43A-4167-8999-4CF90AB5B96A}">
      <dsp:nvSpPr>
        <dsp:cNvPr id="0" name=""/>
        <dsp:cNvSpPr/>
      </dsp:nvSpPr>
      <dsp:spPr>
        <a:xfrm>
          <a:off x="5651962" y="2647688"/>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a:t>Balance focus on academics and functional skills</a:t>
          </a:r>
        </a:p>
      </dsp:txBody>
      <dsp:txXfrm>
        <a:off x="5651962" y="2647688"/>
        <a:ext cx="2552269" cy="10827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26A25-6323-45AA-A612-AB6F849D6D9F}">
      <dsp:nvSpPr>
        <dsp:cNvPr id="0" name=""/>
        <dsp:cNvSpPr/>
      </dsp:nvSpPr>
      <dsp:spPr>
        <a:xfrm>
          <a:off x="263957" y="22752"/>
          <a:ext cx="1040963" cy="104096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F51938-9BBD-4798-867C-E9CF50D6DB4C}">
      <dsp:nvSpPr>
        <dsp:cNvPr id="0" name=""/>
        <dsp:cNvSpPr/>
      </dsp:nvSpPr>
      <dsp:spPr>
        <a:xfrm>
          <a:off x="482559" y="241355"/>
          <a:ext cx="603758" cy="6037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E046FB-5172-40CC-B455-91AD688AF009}">
      <dsp:nvSpPr>
        <dsp:cNvPr id="0" name=""/>
        <dsp:cNvSpPr/>
      </dsp:nvSpPr>
      <dsp:spPr>
        <a:xfrm>
          <a:off x="1527984" y="22752"/>
          <a:ext cx="2453699" cy="1040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Does the student have the academic skills?</a:t>
          </a:r>
        </a:p>
      </dsp:txBody>
      <dsp:txXfrm>
        <a:off x="1527984" y="22752"/>
        <a:ext cx="2453699" cy="1040963"/>
      </dsp:txXfrm>
    </dsp:sp>
    <dsp:sp modelId="{F50EB199-2825-4DB3-BC6C-C0CC152D9968}">
      <dsp:nvSpPr>
        <dsp:cNvPr id="0" name=""/>
        <dsp:cNvSpPr/>
      </dsp:nvSpPr>
      <dsp:spPr>
        <a:xfrm>
          <a:off x="4409222" y="22752"/>
          <a:ext cx="1040963" cy="104096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CFA85B-F412-4CD2-9519-B2D3260E490A}">
      <dsp:nvSpPr>
        <dsp:cNvPr id="0" name=""/>
        <dsp:cNvSpPr/>
      </dsp:nvSpPr>
      <dsp:spPr>
        <a:xfrm>
          <a:off x="4627824" y="241355"/>
          <a:ext cx="603758" cy="60375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51AF3C-ADE3-4B9B-A0A8-7FF38EA785EE}">
      <dsp:nvSpPr>
        <dsp:cNvPr id="0" name=""/>
        <dsp:cNvSpPr/>
      </dsp:nvSpPr>
      <dsp:spPr>
        <a:xfrm>
          <a:off x="5666992" y="235806"/>
          <a:ext cx="2453699" cy="1040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Does the student have the organizational </a:t>
          </a:r>
        </a:p>
        <a:p>
          <a:pPr marL="0" lvl="0" indent="0" algn="l" defTabSz="889000">
            <a:lnSpc>
              <a:spcPct val="90000"/>
            </a:lnSpc>
            <a:spcBef>
              <a:spcPct val="0"/>
            </a:spcBef>
            <a:spcAft>
              <a:spcPct val="35000"/>
            </a:spcAft>
            <a:buNone/>
          </a:pPr>
          <a:r>
            <a:rPr lang="en-US" sz="2000" b="1" kern="1200" dirty="0"/>
            <a:t>skills needed?</a:t>
          </a:r>
        </a:p>
      </dsp:txBody>
      <dsp:txXfrm>
        <a:off x="5666992" y="235806"/>
        <a:ext cx="2453699" cy="1040963"/>
      </dsp:txXfrm>
    </dsp:sp>
    <dsp:sp modelId="{CA2CD519-BF3C-437C-A1D5-A39CAC43868F}">
      <dsp:nvSpPr>
        <dsp:cNvPr id="0" name=""/>
        <dsp:cNvSpPr/>
      </dsp:nvSpPr>
      <dsp:spPr>
        <a:xfrm>
          <a:off x="263957" y="1879818"/>
          <a:ext cx="1040963" cy="104096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6337FD-BD14-45A6-BE28-FBB4DF4DE351}">
      <dsp:nvSpPr>
        <dsp:cNvPr id="0" name=""/>
        <dsp:cNvSpPr/>
      </dsp:nvSpPr>
      <dsp:spPr>
        <a:xfrm>
          <a:off x="482559" y="2098420"/>
          <a:ext cx="603758" cy="6037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07EC84-1CBA-4442-88CE-BF3DEE2C7E01}">
      <dsp:nvSpPr>
        <dsp:cNvPr id="0" name=""/>
        <dsp:cNvSpPr/>
      </dsp:nvSpPr>
      <dsp:spPr>
        <a:xfrm>
          <a:off x="1527984" y="1879818"/>
          <a:ext cx="2453699" cy="1040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Can the student advocate for themselves?</a:t>
          </a:r>
        </a:p>
      </dsp:txBody>
      <dsp:txXfrm>
        <a:off x="1527984" y="1879818"/>
        <a:ext cx="2453699" cy="1040963"/>
      </dsp:txXfrm>
    </dsp:sp>
    <dsp:sp modelId="{4444A27B-56F0-4643-A38C-4937E9DD48BB}">
      <dsp:nvSpPr>
        <dsp:cNvPr id="0" name=""/>
        <dsp:cNvSpPr/>
      </dsp:nvSpPr>
      <dsp:spPr>
        <a:xfrm>
          <a:off x="4409222" y="1879818"/>
          <a:ext cx="1040963" cy="104096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5E7DF4-4D5B-4D11-8C26-4DBB08B956C3}">
      <dsp:nvSpPr>
        <dsp:cNvPr id="0" name=""/>
        <dsp:cNvSpPr/>
      </dsp:nvSpPr>
      <dsp:spPr>
        <a:xfrm>
          <a:off x="4627824" y="2098420"/>
          <a:ext cx="603758" cy="6037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F8B261-E70F-4154-9E2C-E729823692AA}">
      <dsp:nvSpPr>
        <dsp:cNvPr id="0" name=""/>
        <dsp:cNvSpPr/>
      </dsp:nvSpPr>
      <dsp:spPr>
        <a:xfrm>
          <a:off x="5673249" y="1879818"/>
          <a:ext cx="2453699" cy="1040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Can the student be safe on a college campus?</a:t>
          </a:r>
        </a:p>
      </dsp:txBody>
      <dsp:txXfrm>
        <a:off x="5673249" y="1879818"/>
        <a:ext cx="2453699" cy="1040963"/>
      </dsp:txXfrm>
    </dsp:sp>
    <dsp:sp modelId="{A9CA9D91-B798-4DB9-BB55-A2FAE1B71D69}">
      <dsp:nvSpPr>
        <dsp:cNvPr id="0" name=""/>
        <dsp:cNvSpPr/>
      </dsp:nvSpPr>
      <dsp:spPr>
        <a:xfrm>
          <a:off x="263957" y="3736883"/>
          <a:ext cx="1040963" cy="104096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0589E2-D15D-4648-A08C-34BE7C8195C0}">
      <dsp:nvSpPr>
        <dsp:cNvPr id="0" name=""/>
        <dsp:cNvSpPr/>
      </dsp:nvSpPr>
      <dsp:spPr>
        <a:xfrm>
          <a:off x="482559" y="3955486"/>
          <a:ext cx="603758" cy="60375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39C667-AFDE-4F23-B453-1EF41014BE52}">
      <dsp:nvSpPr>
        <dsp:cNvPr id="0" name=""/>
        <dsp:cNvSpPr/>
      </dsp:nvSpPr>
      <dsp:spPr>
        <a:xfrm>
          <a:off x="1527984" y="3736883"/>
          <a:ext cx="2453699" cy="1040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Can the student be independent on a college campus?</a:t>
          </a:r>
        </a:p>
      </dsp:txBody>
      <dsp:txXfrm>
        <a:off x="1527984" y="3736883"/>
        <a:ext cx="2453699" cy="10409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61490-F6D4-44A3-823E-82F3B7ECB2C0}">
      <dsp:nvSpPr>
        <dsp:cNvPr id="0" name=""/>
        <dsp:cNvSpPr/>
      </dsp:nvSpPr>
      <dsp:spPr>
        <a:xfrm>
          <a:off x="0" y="3"/>
          <a:ext cx="8229600" cy="7531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5FC8D0-7900-4EF2-8F4C-2437008123E8}">
      <dsp:nvSpPr>
        <dsp:cNvPr id="0" name=""/>
        <dsp:cNvSpPr/>
      </dsp:nvSpPr>
      <dsp:spPr>
        <a:xfrm>
          <a:off x="227827" y="172994"/>
          <a:ext cx="414231" cy="414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CAD8DE-FDA7-4802-974B-7C683F90F38A}">
      <dsp:nvSpPr>
        <dsp:cNvPr id="0" name=""/>
        <dsp:cNvSpPr/>
      </dsp:nvSpPr>
      <dsp:spPr>
        <a:xfrm>
          <a:off x="869886" y="3535"/>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2"/>
              </a:solidFill>
            </a:rPr>
            <a:t>Student goes through admissions process just like any other student</a:t>
          </a:r>
        </a:p>
      </dsp:txBody>
      <dsp:txXfrm>
        <a:off x="869886" y="3535"/>
        <a:ext cx="7359713" cy="753148"/>
      </dsp:txXfrm>
    </dsp:sp>
    <dsp:sp modelId="{2EE1DF7B-8F19-4B09-B08D-771F6CA32FC8}">
      <dsp:nvSpPr>
        <dsp:cNvPr id="0" name=""/>
        <dsp:cNvSpPr/>
      </dsp:nvSpPr>
      <dsp:spPr>
        <a:xfrm>
          <a:off x="0" y="944971"/>
          <a:ext cx="8229600" cy="7531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178C6-9B9D-4A93-91C1-027B20F47A16}">
      <dsp:nvSpPr>
        <dsp:cNvPr id="0" name=""/>
        <dsp:cNvSpPr/>
      </dsp:nvSpPr>
      <dsp:spPr>
        <a:xfrm>
          <a:off x="227827" y="1114429"/>
          <a:ext cx="414231" cy="4142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A4A199-1CD6-493D-AFCC-7E1AEC6C9B2C}">
      <dsp:nvSpPr>
        <dsp:cNvPr id="0" name=""/>
        <dsp:cNvSpPr/>
      </dsp:nvSpPr>
      <dsp:spPr>
        <a:xfrm>
          <a:off x="869886" y="944971"/>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2"/>
              </a:solidFill>
            </a:rPr>
            <a:t>Student must follow guidelines for all students</a:t>
          </a:r>
        </a:p>
      </dsp:txBody>
      <dsp:txXfrm>
        <a:off x="869886" y="944971"/>
        <a:ext cx="7359713" cy="753148"/>
      </dsp:txXfrm>
    </dsp:sp>
    <dsp:sp modelId="{AB11E634-3E98-4960-B886-5F1B9477E611}">
      <dsp:nvSpPr>
        <dsp:cNvPr id="0" name=""/>
        <dsp:cNvSpPr/>
      </dsp:nvSpPr>
      <dsp:spPr>
        <a:xfrm>
          <a:off x="0" y="1886407"/>
          <a:ext cx="8229600" cy="7531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443773-D924-4330-89FA-A7661DD7C1ED}">
      <dsp:nvSpPr>
        <dsp:cNvPr id="0" name=""/>
        <dsp:cNvSpPr/>
      </dsp:nvSpPr>
      <dsp:spPr>
        <a:xfrm>
          <a:off x="227827" y="2055865"/>
          <a:ext cx="414231" cy="4142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D6C035-212A-45DE-BABB-BEEA8F5F7582}">
      <dsp:nvSpPr>
        <dsp:cNvPr id="0" name=""/>
        <dsp:cNvSpPr/>
      </dsp:nvSpPr>
      <dsp:spPr>
        <a:xfrm>
          <a:off x="869886" y="1886407"/>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2"/>
              </a:solidFill>
            </a:rPr>
            <a:t>Student must disclose if they want accommodations </a:t>
          </a:r>
        </a:p>
      </dsp:txBody>
      <dsp:txXfrm>
        <a:off x="869886" y="1886407"/>
        <a:ext cx="7359713" cy="753148"/>
      </dsp:txXfrm>
    </dsp:sp>
    <dsp:sp modelId="{DEA8804E-4936-4A40-9D3A-1E9F3C8E54C9}">
      <dsp:nvSpPr>
        <dsp:cNvPr id="0" name=""/>
        <dsp:cNvSpPr/>
      </dsp:nvSpPr>
      <dsp:spPr>
        <a:xfrm>
          <a:off x="0" y="2827842"/>
          <a:ext cx="8229600" cy="7531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4312D0-9813-40F4-A195-ADC7018D7C72}">
      <dsp:nvSpPr>
        <dsp:cNvPr id="0" name=""/>
        <dsp:cNvSpPr/>
      </dsp:nvSpPr>
      <dsp:spPr>
        <a:xfrm>
          <a:off x="227827" y="2997301"/>
          <a:ext cx="414231" cy="4142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A60381-DFBA-4A3C-8479-6B6F0A26FC42}">
      <dsp:nvSpPr>
        <dsp:cNvPr id="0" name=""/>
        <dsp:cNvSpPr/>
      </dsp:nvSpPr>
      <dsp:spPr>
        <a:xfrm>
          <a:off x="869886" y="2827842"/>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marL="0" lvl="0" indent="0" algn="l" defTabSz="889000">
            <a:lnSpc>
              <a:spcPct val="100000"/>
            </a:lnSpc>
            <a:spcBef>
              <a:spcPct val="0"/>
            </a:spcBef>
            <a:spcAft>
              <a:spcPct val="35000"/>
            </a:spcAft>
            <a:buNone/>
          </a:pPr>
          <a:r>
            <a:rPr lang="en-US" sz="2000" b="1" kern="1200">
              <a:solidFill>
                <a:schemeClr val="bg2"/>
              </a:solidFill>
            </a:rPr>
            <a:t>Parents have limited participation</a:t>
          </a:r>
          <a:endParaRPr lang="en-US" sz="2000" b="1" kern="1200" dirty="0">
            <a:solidFill>
              <a:schemeClr val="bg2"/>
            </a:solidFill>
          </a:endParaRPr>
        </a:p>
      </dsp:txBody>
      <dsp:txXfrm>
        <a:off x="869886" y="2827842"/>
        <a:ext cx="7359713" cy="753148"/>
      </dsp:txXfrm>
    </dsp:sp>
    <dsp:sp modelId="{936C60B4-1C02-460C-B792-299FFDCDD0C3}">
      <dsp:nvSpPr>
        <dsp:cNvPr id="0" name=""/>
        <dsp:cNvSpPr/>
      </dsp:nvSpPr>
      <dsp:spPr>
        <a:xfrm>
          <a:off x="0" y="3769278"/>
          <a:ext cx="8229600" cy="7531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59AFA3-D3BF-4CD6-91EA-410D7CB958AB}">
      <dsp:nvSpPr>
        <dsp:cNvPr id="0" name=""/>
        <dsp:cNvSpPr/>
      </dsp:nvSpPr>
      <dsp:spPr>
        <a:xfrm>
          <a:off x="227827" y="3938736"/>
          <a:ext cx="414231" cy="4142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8D997B-D675-4370-97E8-463C9F235F10}">
      <dsp:nvSpPr>
        <dsp:cNvPr id="0" name=""/>
        <dsp:cNvSpPr/>
      </dsp:nvSpPr>
      <dsp:spPr>
        <a:xfrm>
          <a:off x="869886" y="3769278"/>
          <a:ext cx="7359713" cy="753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08" tIns="79708" rIns="79708" bIns="79708" numCol="1" spcCol="1270" anchor="ctr" anchorCtr="0">
          <a:noAutofit/>
        </a:bodyPr>
        <a:lstStyle/>
        <a:p>
          <a:pPr marL="0" lvl="0" indent="0" algn="l" defTabSz="889000">
            <a:lnSpc>
              <a:spcPct val="100000"/>
            </a:lnSpc>
            <a:spcBef>
              <a:spcPct val="0"/>
            </a:spcBef>
            <a:spcAft>
              <a:spcPct val="35000"/>
            </a:spcAft>
            <a:buNone/>
          </a:pPr>
          <a:r>
            <a:rPr lang="en-US" sz="2000" b="1" kern="1200">
              <a:solidFill>
                <a:schemeClr val="bg2"/>
              </a:solidFill>
            </a:rPr>
            <a:t>Student must self-advocate</a:t>
          </a:r>
          <a:endParaRPr lang="en-US" sz="2000" b="1" kern="1200" dirty="0">
            <a:solidFill>
              <a:schemeClr val="bg2"/>
            </a:solidFill>
          </a:endParaRPr>
        </a:p>
      </dsp:txBody>
      <dsp:txXfrm>
        <a:off x="869886" y="3769278"/>
        <a:ext cx="7359713" cy="7531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BFF98-7CA4-4450-9B8C-8ADF39EAA421}">
      <dsp:nvSpPr>
        <dsp:cNvPr id="0" name=""/>
        <dsp:cNvSpPr/>
      </dsp:nvSpPr>
      <dsp:spPr>
        <a:xfrm>
          <a:off x="56241" y="42608"/>
          <a:ext cx="1094782" cy="109478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8EC66C-617A-4D35-82EC-696F5A73831C}">
      <dsp:nvSpPr>
        <dsp:cNvPr id="0" name=""/>
        <dsp:cNvSpPr/>
      </dsp:nvSpPr>
      <dsp:spPr>
        <a:xfrm>
          <a:off x="286145" y="272512"/>
          <a:ext cx="634973" cy="6349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7A09FE-334D-4288-A10C-C7C45B66E609}">
      <dsp:nvSpPr>
        <dsp:cNvPr id="0" name=""/>
        <dsp:cNvSpPr/>
      </dsp:nvSpPr>
      <dsp:spPr>
        <a:xfrm>
          <a:off x="1385619" y="42608"/>
          <a:ext cx="2580558" cy="1094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Information from “lessons”</a:t>
          </a:r>
        </a:p>
      </dsp:txBody>
      <dsp:txXfrm>
        <a:off x="1385619" y="42608"/>
        <a:ext cx="2580558" cy="1094782"/>
      </dsp:txXfrm>
    </dsp:sp>
    <dsp:sp modelId="{CDF92365-C6A7-460A-BE92-89AB3546830B}">
      <dsp:nvSpPr>
        <dsp:cNvPr id="0" name=""/>
        <dsp:cNvSpPr/>
      </dsp:nvSpPr>
      <dsp:spPr>
        <a:xfrm>
          <a:off x="4415821" y="42608"/>
          <a:ext cx="1094782" cy="109478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63688C-5D61-47BF-B39F-BF8098CC53AF}">
      <dsp:nvSpPr>
        <dsp:cNvPr id="0" name=""/>
        <dsp:cNvSpPr/>
      </dsp:nvSpPr>
      <dsp:spPr>
        <a:xfrm>
          <a:off x="4645725" y="272512"/>
          <a:ext cx="634973" cy="6349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780309-9D13-401C-AE8A-C2E2002A10B9}">
      <dsp:nvSpPr>
        <dsp:cNvPr id="0" name=""/>
        <dsp:cNvSpPr/>
      </dsp:nvSpPr>
      <dsp:spPr>
        <a:xfrm>
          <a:off x="5745200" y="42608"/>
          <a:ext cx="2580558" cy="1094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Contact numbers for family members</a:t>
          </a:r>
        </a:p>
      </dsp:txBody>
      <dsp:txXfrm>
        <a:off x="5745200" y="42608"/>
        <a:ext cx="2580558" cy="1094782"/>
      </dsp:txXfrm>
    </dsp:sp>
    <dsp:sp modelId="{E91FEF24-EB75-4104-9733-E1394377E90D}">
      <dsp:nvSpPr>
        <dsp:cNvPr id="0" name=""/>
        <dsp:cNvSpPr/>
      </dsp:nvSpPr>
      <dsp:spPr>
        <a:xfrm>
          <a:off x="56241" y="2005308"/>
          <a:ext cx="1094782" cy="109478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3FB513-C3C1-422A-A761-AD245FBC9DAC}">
      <dsp:nvSpPr>
        <dsp:cNvPr id="0" name=""/>
        <dsp:cNvSpPr/>
      </dsp:nvSpPr>
      <dsp:spPr>
        <a:xfrm>
          <a:off x="286145" y="2235213"/>
          <a:ext cx="634973" cy="6349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CC1BFB-01DD-4736-972E-5E924961E666}">
      <dsp:nvSpPr>
        <dsp:cNvPr id="0" name=""/>
        <dsp:cNvSpPr/>
      </dsp:nvSpPr>
      <dsp:spPr>
        <a:xfrm>
          <a:off x="1385619" y="2005308"/>
          <a:ext cx="2580558" cy="1094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Contact info for campus services – RA, computer services, Disability Services, Student Health, etc.</a:t>
          </a:r>
        </a:p>
      </dsp:txBody>
      <dsp:txXfrm>
        <a:off x="1385619" y="2005308"/>
        <a:ext cx="2580558" cy="1094782"/>
      </dsp:txXfrm>
    </dsp:sp>
    <dsp:sp modelId="{653ACDA5-A83A-4BE6-8DAD-576CEAAF5281}">
      <dsp:nvSpPr>
        <dsp:cNvPr id="0" name=""/>
        <dsp:cNvSpPr/>
      </dsp:nvSpPr>
      <dsp:spPr>
        <a:xfrm>
          <a:off x="4415821" y="2005308"/>
          <a:ext cx="1094782" cy="109478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A4E2BD-1643-4BC2-B0D9-FB14F752B23F}">
      <dsp:nvSpPr>
        <dsp:cNvPr id="0" name=""/>
        <dsp:cNvSpPr/>
      </dsp:nvSpPr>
      <dsp:spPr>
        <a:xfrm>
          <a:off x="4645725" y="2235213"/>
          <a:ext cx="634973" cy="6349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48204B-05A7-4F5B-875F-0442E1FA49B8}">
      <dsp:nvSpPr>
        <dsp:cNvPr id="0" name=""/>
        <dsp:cNvSpPr/>
      </dsp:nvSpPr>
      <dsp:spPr>
        <a:xfrm>
          <a:off x="5745200" y="2005308"/>
          <a:ext cx="2580558" cy="1094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Map of campus and bus routes</a:t>
          </a:r>
        </a:p>
      </dsp:txBody>
      <dsp:txXfrm>
        <a:off x="5745200" y="2005308"/>
        <a:ext cx="2580558" cy="1094782"/>
      </dsp:txXfrm>
    </dsp:sp>
    <dsp:sp modelId="{F4704971-291E-405D-9F7A-CF2E3DF7DF3A}">
      <dsp:nvSpPr>
        <dsp:cNvPr id="0" name=""/>
        <dsp:cNvSpPr/>
      </dsp:nvSpPr>
      <dsp:spPr>
        <a:xfrm>
          <a:off x="56241" y="3968009"/>
          <a:ext cx="1094782" cy="109478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BA3028-21AB-4A63-B17F-A6A441110794}">
      <dsp:nvSpPr>
        <dsp:cNvPr id="0" name=""/>
        <dsp:cNvSpPr/>
      </dsp:nvSpPr>
      <dsp:spPr>
        <a:xfrm>
          <a:off x="286145" y="4197913"/>
          <a:ext cx="634973" cy="6349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AFBC4F-2EF9-4AA1-8B72-C61DDF6599F5}">
      <dsp:nvSpPr>
        <dsp:cNvPr id="0" name=""/>
        <dsp:cNvSpPr/>
      </dsp:nvSpPr>
      <dsp:spPr>
        <a:xfrm>
          <a:off x="1385619" y="3968009"/>
          <a:ext cx="2580558" cy="1094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b="1" kern="1200" dirty="0"/>
            <a:t>Financial, housing, social information</a:t>
          </a:r>
        </a:p>
      </dsp:txBody>
      <dsp:txXfrm>
        <a:off x="1385619" y="3968009"/>
        <a:ext cx="2580558" cy="10947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5B46C-57A1-49D3-A830-E3A61DAA0DA7}">
      <dsp:nvSpPr>
        <dsp:cNvPr id="0" name=""/>
        <dsp:cNvSpPr/>
      </dsp:nvSpPr>
      <dsp:spPr>
        <a:xfrm>
          <a:off x="469500" y="58280"/>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E2EF71-6934-4404-A259-A158260F2621}">
      <dsp:nvSpPr>
        <dsp:cNvPr id="0" name=""/>
        <dsp:cNvSpPr/>
      </dsp:nvSpPr>
      <dsp:spPr>
        <a:xfrm>
          <a:off x="703500" y="292280"/>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544BCA-3D96-4795-B8B2-8B33ABEB3011}">
      <dsp:nvSpPr>
        <dsp:cNvPr id="0" name=""/>
        <dsp:cNvSpPr/>
      </dsp:nvSpPr>
      <dsp:spPr>
        <a:xfrm>
          <a:off x="118500" y="149828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dirty="0"/>
            <a:t>Extended time for testing</a:t>
          </a:r>
        </a:p>
      </dsp:txBody>
      <dsp:txXfrm>
        <a:off x="118500" y="1498281"/>
        <a:ext cx="1800000" cy="1035000"/>
      </dsp:txXfrm>
    </dsp:sp>
    <dsp:sp modelId="{DD8A8F2F-F0BE-4C55-AD8F-84C0553C627E}">
      <dsp:nvSpPr>
        <dsp:cNvPr id="0" name=""/>
        <dsp:cNvSpPr/>
      </dsp:nvSpPr>
      <dsp:spPr>
        <a:xfrm>
          <a:off x="2584500" y="58280"/>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A0849-0B93-4F4E-8E02-7863B5B1D8E7}">
      <dsp:nvSpPr>
        <dsp:cNvPr id="0" name=""/>
        <dsp:cNvSpPr/>
      </dsp:nvSpPr>
      <dsp:spPr>
        <a:xfrm>
          <a:off x="2818500" y="292280"/>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62FA75-9C19-42AD-BF3A-E61284E14B0C}">
      <dsp:nvSpPr>
        <dsp:cNvPr id="0" name=""/>
        <dsp:cNvSpPr/>
      </dsp:nvSpPr>
      <dsp:spPr>
        <a:xfrm>
          <a:off x="2233500" y="149828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dirty="0"/>
            <a:t>Separate setting for testing</a:t>
          </a:r>
        </a:p>
      </dsp:txBody>
      <dsp:txXfrm>
        <a:off x="2233500" y="1498281"/>
        <a:ext cx="1800000" cy="1035000"/>
      </dsp:txXfrm>
    </dsp:sp>
    <dsp:sp modelId="{A861A60C-A331-40B1-98DC-CC57C78FE190}">
      <dsp:nvSpPr>
        <dsp:cNvPr id="0" name=""/>
        <dsp:cNvSpPr/>
      </dsp:nvSpPr>
      <dsp:spPr>
        <a:xfrm>
          <a:off x="4699500" y="58280"/>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1C0D87-E475-41CD-BA98-27CED7BA0A85}">
      <dsp:nvSpPr>
        <dsp:cNvPr id="0" name=""/>
        <dsp:cNvSpPr/>
      </dsp:nvSpPr>
      <dsp:spPr>
        <a:xfrm>
          <a:off x="4933500" y="292280"/>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D07083-BD1F-49A2-B98A-A2DC5DE7F00E}">
      <dsp:nvSpPr>
        <dsp:cNvPr id="0" name=""/>
        <dsp:cNvSpPr/>
      </dsp:nvSpPr>
      <dsp:spPr>
        <a:xfrm>
          <a:off x="4348500" y="149828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dirty="0"/>
            <a:t>Priority seating in classroom</a:t>
          </a:r>
        </a:p>
      </dsp:txBody>
      <dsp:txXfrm>
        <a:off x="4348500" y="1498281"/>
        <a:ext cx="1800000" cy="1035000"/>
      </dsp:txXfrm>
    </dsp:sp>
    <dsp:sp modelId="{99B51DE7-E515-4798-A8D3-B3626E3F30F3}">
      <dsp:nvSpPr>
        <dsp:cNvPr id="0" name=""/>
        <dsp:cNvSpPr/>
      </dsp:nvSpPr>
      <dsp:spPr>
        <a:xfrm>
          <a:off x="6814500" y="58280"/>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C4C12C-9E07-491A-A917-2DD12CA7F5B7}">
      <dsp:nvSpPr>
        <dsp:cNvPr id="0" name=""/>
        <dsp:cNvSpPr/>
      </dsp:nvSpPr>
      <dsp:spPr>
        <a:xfrm>
          <a:off x="7048500" y="292280"/>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EDFE1D-EA1A-44A2-9082-34D6C093DC2B}">
      <dsp:nvSpPr>
        <dsp:cNvPr id="0" name=""/>
        <dsp:cNvSpPr/>
      </dsp:nvSpPr>
      <dsp:spPr>
        <a:xfrm>
          <a:off x="6463500" y="149828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dirty="0"/>
            <a:t>Priority registration</a:t>
          </a:r>
        </a:p>
      </dsp:txBody>
      <dsp:txXfrm>
        <a:off x="6463500" y="1498281"/>
        <a:ext cx="1800000" cy="1035000"/>
      </dsp:txXfrm>
    </dsp:sp>
    <dsp:sp modelId="{A08624ED-56D3-48AA-9995-F07A8B650C87}">
      <dsp:nvSpPr>
        <dsp:cNvPr id="0" name=""/>
        <dsp:cNvSpPr/>
      </dsp:nvSpPr>
      <dsp:spPr>
        <a:xfrm>
          <a:off x="469500" y="2983281"/>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38B48B-62B6-4975-8697-36FCE31DFE39}">
      <dsp:nvSpPr>
        <dsp:cNvPr id="0" name=""/>
        <dsp:cNvSpPr/>
      </dsp:nvSpPr>
      <dsp:spPr>
        <a:xfrm>
          <a:off x="703500" y="3217281"/>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A15C0C-90A2-4DBA-BFB1-98115178E771}">
      <dsp:nvSpPr>
        <dsp:cNvPr id="0" name=""/>
        <dsp:cNvSpPr/>
      </dsp:nvSpPr>
      <dsp:spPr>
        <a:xfrm>
          <a:off x="118500" y="442328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dirty="0"/>
            <a:t>Hard copies of notes</a:t>
          </a:r>
        </a:p>
      </dsp:txBody>
      <dsp:txXfrm>
        <a:off x="118500" y="4423281"/>
        <a:ext cx="1800000" cy="1035000"/>
      </dsp:txXfrm>
    </dsp:sp>
    <dsp:sp modelId="{BD423667-F8F3-4ABC-8634-180BA46EA8D8}">
      <dsp:nvSpPr>
        <dsp:cNvPr id="0" name=""/>
        <dsp:cNvSpPr/>
      </dsp:nvSpPr>
      <dsp:spPr>
        <a:xfrm>
          <a:off x="2584500" y="2983281"/>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BDB94C-19F2-4F00-83EF-731D4191F85D}">
      <dsp:nvSpPr>
        <dsp:cNvPr id="0" name=""/>
        <dsp:cNvSpPr/>
      </dsp:nvSpPr>
      <dsp:spPr>
        <a:xfrm>
          <a:off x="2818500" y="3217281"/>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5358BB-8931-4657-96FF-2A8109F30601}">
      <dsp:nvSpPr>
        <dsp:cNvPr id="0" name=""/>
        <dsp:cNvSpPr/>
      </dsp:nvSpPr>
      <dsp:spPr>
        <a:xfrm>
          <a:off x="2233500" y="442328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dirty="0"/>
            <a:t>Tape recording lectures</a:t>
          </a:r>
        </a:p>
      </dsp:txBody>
      <dsp:txXfrm>
        <a:off x="2233500" y="4423281"/>
        <a:ext cx="1800000" cy="1035000"/>
      </dsp:txXfrm>
    </dsp:sp>
    <dsp:sp modelId="{161AEDD8-5CDB-4A0E-B20E-62E2C26A98FB}">
      <dsp:nvSpPr>
        <dsp:cNvPr id="0" name=""/>
        <dsp:cNvSpPr/>
      </dsp:nvSpPr>
      <dsp:spPr>
        <a:xfrm>
          <a:off x="4699500" y="2983281"/>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C8AE93-8E08-48F3-96A7-FEB3CBB1FBF8}">
      <dsp:nvSpPr>
        <dsp:cNvPr id="0" name=""/>
        <dsp:cNvSpPr/>
      </dsp:nvSpPr>
      <dsp:spPr>
        <a:xfrm>
          <a:off x="4933500" y="3217281"/>
          <a:ext cx="630000" cy="63000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F5532D-4DBD-4CEE-90A0-5C3A23DCCF49}">
      <dsp:nvSpPr>
        <dsp:cNvPr id="0" name=""/>
        <dsp:cNvSpPr/>
      </dsp:nvSpPr>
      <dsp:spPr>
        <a:xfrm>
          <a:off x="4348500" y="442328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dirty="0"/>
            <a:t>Single dorm room</a:t>
          </a:r>
        </a:p>
      </dsp:txBody>
      <dsp:txXfrm>
        <a:off x="4348500" y="4423281"/>
        <a:ext cx="1800000" cy="1035000"/>
      </dsp:txXfrm>
    </dsp:sp>
    <dsp:sp modelId="{B922AEDB-DBF4-4A27-9CE5-13D29BEE0938}">
      <dsp:nvSpPr>
        <dsp:cNvPr id="0" name=""/>
        <dsp:cNvSpPr/>
      </dsp:nvSpPr>
      <dsp:spPr>
        <a:xfrm>
          <a:off x="6814500" y="2983281"/>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14A3AB-ABE1-49FF-AF14-F53965203669}">
      <dsp:nvSpPr>
        <dsp:cNvPr id="0" name=""/>
        <dsp:cNvSpPr/>
      </dsp:nvSpPr>
      <dsp:spPr>
        <a:xfrm>
          <a:off x="7048500" y="3217281"/>
          <a:ext cx="630000" cy="63000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D61722-7C49-4AF6-8722-AC336255B1AE}">
      <dsp:nvSpPr>
        <dsp:cNvPr id="0" name=""/>
        <dsp:cNvSpPr/>
      </dsp:nvSpPr>
      <dsp:spPr>
        <a:xfrm>
          <a:off x="6463500" y="4423281"/>
          <a:ext cx="1800000" cy="103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1" kern="1200" dirty="0"/>
            <a:t>* Must go through Disabilities Services to access</a:t>
          </a:r>
        </a:p>
      </dsp:txBody>
      <dsp:txXfrm>
        <a:off x="6463500" y="4423281"/>
        <a:ext cx="1800000" cy="1035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D41EDA-035E-43C3-8DEC-277BDB37EB1E}">
      <dsp:nvSpPr>
        <dsp:cNvPr id="0" name=""/>
        <dsp:cNvSpPr/>
      </dsp:nvSpPr>
      <dsp:spPr>
        <a:xfrm>
          <a:off x="460905" y="1047"/>
          <a:ext cx="3479899" cy="208793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2"/>
              </a:solidFill>
            </a:rPr>
            <a:t>Student is an adult- has to initiate</a:t>
          </a:r>
        </a:p>
      </dsp:txBody>
      <dsp:txXfrm>
        <a:off x="460905" y="1047"/>
        <a:ext cx="3479899" cy="2087939"/>
      </dsp:txXfrm>
    </dsp:sp>
    <dsp:sp modelId="{24228873-9597-445D-A674-0306C3A16EA9}">
      <dsp:nvSpPr>
        <dsp:cNvPr id="0" name=""/>
        <dsp:cNvSpPr/>
      </dsp:nvSpPr>
      <dsp:spPr>
        <a:xfrm>
          <a:off x="4288794" y="1047"/>
          <a:ext cx="3479899" cy="208793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2"/>
              </a:solidFill>
            </a:rPr>
            <a:t>Student should understand his/her needs</a:t>
          </a:r>
        </a:p>
      </dsp:txBody>
      <dsp:txXfrm>
        <a:off x="4288794" y="1047"/>
        <a:ext cx="3479899" cy="2087939"/>
      </dsp:txXfrm>
    </dsp:sp>
    <dsp:sp modelId="{15D9F10F-4E53-49C1-B949-E8A1D84C1F96}">
      <dsp:nvSpPr>
        <dsp:cNvPr id="0" name=""/>
        <dsp:cNvSpPr/>
      </dsp:nvSpPr>
      <dsp:spPr>
        <a:xfrm>
          <a:off x="460905" y="2436976"/>
          <a:ext cx="3479899" cy="208793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2"/>
              </a:solidFill>
            </a:rPr>
            <a:t>Student should be able to ask for help and explain why they need help</a:t>
          </a:r>
        </a:p>
      </dsp:txBody>
      <dsp:txXfrm>
        <a:off x="460905" y="2436976"/>
        <a:ext cx="3479899" cy="2087939"/>
      </dsp:txXfrm>
    </dsp:sp>
    <dsp:sp modelId="{57EA3325-357D-4C6A-BCD9-F8D9B14D588D}">
      <dsp:nvSpPr>
        <dsp:cNvPr id="0" name=""/>
        <dsp:cNvSpPr/>
      </dsp:nvSpPr>
      <dsp:spPr>
        <a:xfrm>
          <a:off x="4288794" y="2436976"/>
          <a:ext cx="3479899" cy="2087939"/>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solidFill>
                <a:schemeClr val="bg2"/>
              </a:solidFill>
            </a:rPr>
            <a:t>No information shared with parents unless student requests that in writing</a:t>
          </a:r>
        </a:p>
        <a:p>
          <a:pPr marL="171450" lvl="1" indent="-171450" algn="l" defTabSz="755650">
            <a:lnSpc>
              <a:spcPct val="90000"/>
            </a:lnSpc>
            <a:spcBef>
              <a:spcPct val="0"/>
            </a:spcBef>
            <a:spcAft>
              <a:spcPct val="15000"/>
            </a:spcAft>
            <a:buChar char="•"/>
          </a:pPr>
          <a:r>
            <a:rPr lang="en-US" sz="1700" b="1" kern="1200" dirty="0">
              <a:solidFill>
                <a:schemeClr val="bg2"/>
              </a:solidFill>
            </a:rPr>
            <a:t>FERPA Waiver- Federal Educational Rights and Privacy Act</a:t>
          </a:r>
        </a:p>
      </dsp:txBody>
      <dsp:txXfrm>
        <a:off x="4288794" y="2436976"/>
        <a:ext cx="3479899" cy="20879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11628-6046-45C6-B72C-B102184A3C01}">
      <dsp:nvSpPr>
        <dsp:cNvPr id="0" name=""/>
        <dsp:cNvSpPr/>
      </dsp:nvSpPr>
      <dsp:spPr>
        <a:xfrm>
          <a:off x="0" y="3937532"/>
          <a:ext cx="2171700" cy="861435"/>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4451" tIns="220472" rIns="154451" bIns="220472" numCol="1" spcCol="1270" anchor="ctr" anchorCtr="0">
          <a:noAutofit/>
        </a:bodyPr>
        <a:lstStyle/>
        <a:p>
          <a:pPr marL="0" lvl="0" indent="0" algn="ctr" defTabSz="1377950">
            <a:lnSpc>
              <a:spcPct val="90000"/>
            </a:lnSpc>
            <a:spcBef>
              <a:spcPct val="0"/>
            </a:spcBef>
            <a:spcAft>
              <a:spcPct val="35000"/>
            </a:spcAft>
            <a:buNone/>
          </a:pPr>
          <a:r>
            <a:rPr lang="en-US" sz="3100" kern="1200"/>
            <a:t>Make</a:t>
          </a:r>
        </a:p>
      </dsp:txBody>
      <dsp:txXfrm>
        <a:off x="0" y="3937532"/>
        <a:ext cx="2171700" cy="861435"/>
      </dsp:txXfrm>
    </dsp:sp>
    <dsp:sp modelId="{6A6F0D78-F35A-42A6-AB7B-866718A04037}">
      <dsp:nvSpPr>
        <dsp:cNvPr id="0" name=""/>
        <dsp:cNvSpPr/>
      </dsp:nvSpPr>
      <dsp:spPr>
        <a:xfrm>
          <a:off x="2171700" y="3937532"/>
          <a:ext cx="6515100" cy="86143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2157" tIns="228600" rIns="132157" bIns="228600" numCol="1" spcCol="1270" anchor="ctr" anchorCtr="0">
          <a:noAutofit/>
        </a:bodyPr>
        <a:lstStyle/>
        <a:p>
          <a:pPr marL="0" lvl="0" indent="0" algn="l" defTabSz="800100">
            <a:lnSpc>
              <a:spcPct val="90000"/>
            </a:lnSpc>
            <a:spcBef>
              <a:spcPct val="0"/>
            </a:spcBef>
            <a:spcAft>
              <a:spcPct val="35000"/>
            </a:spcAft>
            <a:buNone/>
          </a:pPr>
          <a:r>
            <a:rPr lang="en-US" sz="1800" b="1" kern="1200" dirty="0"/>
            <a:t>Always make problem-solving opportunities learning experiences; Allow student to make mistakes</a:t>
          </a:r>
        </a:p>
      </dsp:txBody>
      <dsp:txXfrm>
        <a:off x="2171700" y="3937532"/>
        <a:ext cx="6515100" cy="861435"/>
      </dsp:txXfrm>
    </dsp:sp>
    <dsp:sp modelId="{4C3A631C-A166-4351-9359-2D9D7F9F58EA}">
      <dsp:nvSpPr>
        <dsp:cNvPr id="0" name=""/>
        <dsp:cNvSpPr/>
      </dsp:nvSpPr>
      <dsp:spPr>
        <a:xfrm rot="10800000">
          <a:off x="0" y="2625565"/>
          <a:ext cx="2171700" cy="1324888"/>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4451" tIns="220472" rIns="154451" bIns="220472" numCol="1" spcCol="1270" anchor="ctr" anchorCtr="0">
          <a:noAutofit/>
        </a:bodyPr>
        <a:lstStyle/>
        <a:p>
          <a:pPr marL="0" lvl="0" indent="0" algn="ctr" defTabSz="1377950">
            <a:lnSpc>
              <a:spcPct val="90000"/>
            </a:lnSpc>
            <a:spcBef>
              <a:spcPct val="0"/>
            </a:spcBef>
            <a:spcAft>
              <a:spcPct val="35000"/>
            </a:spcAft>
            <a:buNone/>
          </a:pPr>
          <a:r>
            <a:rPr lang="en-US" sz="3100" kern="1200"/>
            <a:t>Ask</a:t>
          </a:r>
        </a:p>
      </dsp:txBody>
      <dsp:txXfrm rot="-10800000">
        <a:off x="0" y="2625565"/>
        <a:ext cx="2171700" cy="861177"/>
      </dsp:txXfrm>
    </dsp:sp>
    <dsp:sp modelId="{7678BBC6-85BF-4043-801F-29EE34A6BFC7}">
      <dsp:nvSpPr>
        <dsp:cNvPr id="0" name=""/>
        <dsp:cNvSpPr/>
      </dsp:nvSpPr>
      <dsp:spPr>
        <a:xfrm>
          <a:off x="2171700" y="2625565"/>
          <a:ext cx="6515100" cy="861177"/>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2157" tIns="228600" rIns="132157" bIns="228600" numCol="1" spcCol="1270" anchor="ctr" anchorCtr="0">
          <a:noAutofit/>
        </a:bodyPr>
        <a:lstStyle/>
        <a:p>
          <a:pPr marL="0" lvl="0" indent="0" algn="l" defTabSz="800100">
            <a:lnSpc>
              <a:spcPct val="90000"/>
            </a:lnSpc>
            <a:spcBef>
              <a:spcPct val="0"/>
            </a:spcBef>
            <a:spcAft>
              <a:spcPct val="35000"/>
            </a:spcAft>
            <a:buNone/>
          </a:pPr>
          <a:r>
            <a:rPr lang="en-US" sz="1800" b="1" kern="1200" dirty="0"/>
            <a:t>Ask for student’s opinions and feelings (verbal or written)</a:t>
          </a:r>
        </a:p>
      </dsp:txBody>
      <dsp:txXfrm>
        <a:off x="2171700" y="2625565"/>
        <a:ext cx="6515100" cy="861177"/>
      </dsp:txXfrm>
    </dsp:sp>
    <dsp:sp modelId="{C59B4A2F-4776-4DED-A5E4-5A47A2915B89}">
      <dsp:nvSpPr>
        <dsp:cNvPr id="0" name=""/>
        <dsp:cNvSpPr/>
      </dsp:nvSpPr>
      <dsp:spPr>
        <a:xfrm rot="10800000">
          <a:off x="0" y="1313598"/>
          <a:ext cx="2171700" cy="1324888"/>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4451" tIns="220472" rIns="154451" bIns="220472" numCol="1" spcCol="1270" anchor="ctr" anchorCtr="0">
          <a:noAutofit/>
        </a:bodyPr>
        <a:lstStyle/>
        <a:p>
          <a:pPr marL="0" lvl="0" indent="0" algn="ctr" defTabSz="1377950">
            <a:lnSpc>
              <a:spcPct val="90000"/>
            </a:lnSpc>
            <a:spcBef>
              <a:spcPct val="0"/>
            </a:spcBef>
            <a:spcAft>
              <a:spcPct val="35000"/>
            </a:spcAft>
            <a:buNone/>
          </a:pPr>
          <a:r>
            <a:rPr lang="en-US" sz="3100" kern="1200"/>
            <a:t>Give</a:t>
          </a:r>
        </a:p>
      </dsp:txBody>
      <dsp:txXfrm rot="-10800000">
        <a:off x="0" y="1313598"/>
        <a:ext cx="2171700" cy="861177"/>
      </dsp:txXfrm>
    </dsp:sp>
    <dsp:sp modelId="{5C724C8B-9535-4DE9-9D9D-BB8CBFCAC2F1}">
      <dsp:nvSpPr>
        <dsp:cNvPr id="0" name=""/>
        <dsp:cNvSpPr/>
      </dsp:nvSpPr>
      <dsp:spPr>
        <a:xfrm>
          <a:off x="2171700" y="1313598"/>
          <a:ext cx="6515100" cy="861177"/>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2157" tIns="228600" rIns="132157" bIns="228600" numCol="1" spcCol="1270" anchor="ctr" anchorCtr="0">
          <a:noAutofit/>
        </a:bodyPr>
        <a:lstStyle/>
        <a:p>
          <a:pPr marL="0" lvl="0" indent="0" algn="l" defTabSz="800100">
            <a:lnSpc>
              <a:spcPct val="90000"/>
            </a:lnSpc>
            <a:spcBef>
              <a:spcPct val="0"/>
            </a:spcBef>
            <a:spcAft>
              <a:spcPct val="35000"/>
            </a:spcAft>
            <a:buNone/>
          </a:pPr>
          <a:r>
            <a:rPr lang="en-US" sz="1800" b="1" kern="1200" dirty="0"/>
            <a:t>Give student experiences to build communication skills (job on campus, arranging appointments, reporting to teachers, etc.)</a:t>
          </a:r>
        </a:p>
      </dsp:txBody>
      <dsp:txXfrm>
        <a:off x="2171700" y="1313598"/>
        <a:ext cx="6515100" cy="861177"/>
      </dsp:txXfrm>
    </dsp:sp>
    <dsp:sp modelId="{96476528-3DAA-4969-83DE-24AEB6C96241}">
      <dsp:nvSpPr>
        <dsp:cNvPr id="0" name=""/>
        <dsp:cNvSpPr/>
      </dsp:nvSpPr>
      <dsp:spPr>
        <a:xfrm rot="10800000">
          <a:off x="0" y="1632"/>
          <a:ext cx="2171700" cy="1324888"/>
        </a:xfrm>
        <a:prstGeom prst="upArrowCallout">
          <a:avLst>
            <a:gd name="adj1" fmla="val 5000"/>
            <a:gd name="adj2" fmla="val 10000"/>
            <a:gd name="adj3" fmla="val 15000"/>
            <a:gd name="adj4" fmla="val 64977"/>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4451" tIns="220472" rIns="154451" bIns="220472" numCol="1" spcCol="1270" anchor="ctr" anchorCtr="0">
          <a:noAutofit/>
        </a:bodyPr>
        <a:lstStyle/>
        <a:p>
          <a:pPr marL="0" lvl="0" indent="0" algn="ctr" defTabSz="1377950">
            <a:lnSpc>
              <a:spcPct val="90000"/>
            </a:lnSpc>
            <a:spcBef>
              <a:spcPct val="0"/>
            </a:spcBef>
            <a:spcAft>
              <a:spcPct val="35000"/>
            </a:spcAft>
            <a:buNone/>
          </a:pPr>
          <a:r>
            <a:rPr lang="en-US" sz="3100" kern="1200"/>
            <a:t>Involve</a:t>
          </a:r>
        </a:p>
      </dsp:txBody>
      <dsp:txXfrm rot="-10800000">
        <a:off x="0" y="1632"/>
        <a:ext cx="2171700" cy="861177"/>
      </dsp:txXfrm>
    </dsp:sp>
    <dsp:sp modelId="{EF89A85D-49C6-4DD9-930C-CEDB49FCBD11}">
      <dsp:nvSpPr>
        <dsp:cNvPr id="0" name=""/>
        <dsp:cNvSpPr/>
      </dsp:nvSpPr>
      <dsp:spPr>
        <a:xfrm>
          <a:off x="2171700" y="1632"/>
          <a:ext cx="6515100" cy="861177"/>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2157" tIns="228600" rIns="132157" bIns="228600" numCol="1" spcCol="1270" anchor="ctr" anchorCtr="0">
          <a:noAutofit/>
        </a:bodyPr>
        <a:lstStyle/>
        <a:p>
          <a:pPr marL="0" lvl="0" indent="0" algn="l" defTabSz="800100">
            <a:lnSpc>
              <a:spcPct val="90000"/>
            </a:lnSpc>
            <a:spcBef>
              <a:spcPct val="0"/>
            </a:spcBef>
            <a:spcAft>
              <a:spcPct val="35000"/>
            </a:spcAft>
            <a:buNone/>
          </a:pPr>
          <a:r>
            <a:rPr lang="en-US" sz="1800" b="1" kern="1200" dirty="0"/>
            <a:t>Involve the student in school meetings and decisions at whatever level is appropriate</a:t>
          </a:r>
        </a:p>
      </dsp:txBody>
      <dsp:txXfrm>
        <a:off x="2171700" y="1632"/>
        <a:ext cx="6515100" cy="8611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76658-99E7-4239-8451-DB82AC6E489A}">
      <dsp:nvSpPr>
        <dsp:cNvPr id="0" name=""/>
        <dsp:cNvSpPr/>
      </dsp:nvSpPr>
      <dsp:spPr>
        <a:xfrm>
          <a:off x="0" y="371518"/>
          <a:ext cx="8229600" cy="16663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479044" rIns="638708"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Keeping track of courses &amp; assignments</a:t>
          </a:r>
        </a:p>
        <a:p>
          <a:pPr marL="228600" lvl="1" indent="-228600" algn="l" defTabSz="1022350">
            <a:lnSpc>
              <a:spcPct val="90000"/>
            </a:lnSpc>
            <a:spcBef>
              <a:spcPct val="0"/>
            </a:spcBef>
            <a:spcAft>
              <a:spcPct val="15000"/>
            </a:spcAft>
            <a:buChar char="•"/>
          </a:pPr>
          <a:r>
            <a:rPr lang="en-US" sz="2300" kern="1200"/>
            <a:t>Utilizing systems of support (besides natural support)</a:t>
          </a:r>
        </a:p>
        <a:p>
          <a:pPr marL="228600" lvl="1" indent="-228600" algn="l" defTabSz="1022350">
            <a:lnSpc>
              <a:spcPct val="90000"/>
            </a:lnSpc>
            <a:spcBef>
              <a:spcPct val="0"/>
            </a:spcBef>
            <a:spcAft>
              <a:spcPct val="15000"/>
            </a:spcAft>
            <a:buChar char="•"/>
          </a:pPr>
          <a:r>
            <a:rPr lang="en-US" sz="2300" kern="1200"/>
            <a:t>Awareness of grades</a:t>
          </a:r>
        </a:p>
      </dsp:txBody>
      <dsp:txXfrm>
        <a:off x="0" y="371518"/>
        <a:ext cx="8229600" cy="1666350"/>
      </dsp:txXfrm>
    </dsp:sp>
    <dsp:sp modelId="{5A2113BD-B1C2-4835-AFE1-C1F36EBAFD8F}">
      <dsp:nvSpPr>
        <dsp:cNvPr id="0" name=""/>
        <dsp:cNvSpPr/>
      </dsp:nvSpPr>
      <dsp:spPr>
        <a:xfrm>
          <a:off x="411480" y="32038"/>
          <a:ext cx="5760720" cy="6789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22350">
            <a:lnSpc>
              <a:spcPct val="90000"/>
            </a:lnSpc>
            <a:spcBef>
              <a:spcPct val="0"/>
            </a:spcBef>
            <a:spcAft>
              <a:spcPct val="35000"/>
            </a:spcAft>
            <a:buNone/>
          </a:pPr>
          <a:r>
            <a:rPr lang="en-US" sz="2300" kern="1200"/>
            <a:t>Organizational problems</a:t>
          </a:r>
        </a:p>
      </dsp:txBody>
      <dsp:txXfrm>
        <a:off x="444624" y="65182"/>
        <a:ext cx="5694432" cy="612672"/>
      </dsp:txXfrm>
    </dsp:sp>
    <dsp:sp modelId="{1E90DF55-CCB9-4A57-B1F2-9F8D38DC201E}">
      <dsp:nvSpPr>
        <dsp:cNvPr id="0" name=""/>
        <dsp:cNvSpPr/>
      </dsp:nvSpPr>
      <dsp:spPr>
        <a:xfrm>
          <a:off x="0" y="2501548"/>
          <a:ext cx="8229600" cy="199237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479044" rIns="638708"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Settling disputes with roommate</a:t>
          </a:r>
        </a:p>
        <a:p>
          <a:pPr marL="228600" lvl="1" indent="-228600" algn="l" defTabSz="1022350">
            <a:lnSpc>
              <a:spcPct val="90000"/>
            </a:lnSpc>
            <a:spcBef>
              <a:spcPct val="0"/>
            </a:spcBef>
            <a:spcAft>
              <a:spcPct val="15000"/>
            </a:spcAft>
            <a:buChar char="•"/>
          </a:pPr>
          <a:r>
            <a:rPr lang="en-US" sz="2300" kern="1200"/>
            <a:t>Finding clubs on campus</a:t>
          </a:r>
        </a:p>
        <a:p>
          <a:pPr marL="228600" lvl="1" indent="-228600" algn="l" defTabSz="1022350">
            <a:lnSpc>
              <a:spcPct val="90000"/>
            </a:lnSpc>
            <a:spcBef>
              <a:spcPct val="0"/>
            </a:spcBef>
            <a:spcAft>
              <a:spcPct val="15000"/>
            </a:spcAft>
            <a:buChar char="•"/>
          </a:pPr>
          <a:r>
            <a:rPr lang="en-US" sz="2300" kern="1200"/>
            <a:t>Building a rapport with Club members</a:t>
          </a:r>
        </a:p>
        <a:p>
          <a:pPr marL="228600" lvl="1" indent="-228600" algn="l" defTabSz="1022350">
            <a:lnSpc>
              <a:spcPct val="90000"/>
            </a:lnSpc>
            <a:spcBef>
              <a:spcPct val="0"/>
            </a:spcBef>
            <a:spcAft>
              <a:spcPct val="15000"/>
            </a:spcAft>
            <a:buChar char="•"/>
          </a:pPr>
          <a:r>
            <a:rPr lang="en-US" sz="2300" kern="1200"/>
            <a:t>Learning when to trust and when to be cautious</a:t>
          </a:r>
        </a:p>
      </dsp:txBody>
      <dsp:txXfrm>
        <a:off x="0" y="2501548"/>
        <a:ext cx="8229600" cy="1992375"/>
      </dsp:txXfrm>
    </dsp:sp>
    <dsp:sp modelId="{A361BE32-88EB-40AF-959B-9FC9C8CA2E7C}">
      <dsp:nvSpPr>
        <dsp:cNvPr id="0" name=""/>
        <dsp:cNvSpPr/>
      </dsp:nvSpPr>
      <dsp:spPr>
        <a:xfrm>
          <a:off x="411480" y="2162068"/>
          <a:ext cx="5760720" cy="6789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22350">
            <a:lnSpc>
              <a:spcPct val="90000"/>
            </a:lnSpc>
            <a:spcBef>
              <a:spcPct val="0"/>
            </a:spcBef>
            <a:spcAft>
              <a:spcPct val="35000"/>
            </a:spcAft>
            <a:buNone/>
          </a:pPr>
          <a:r>
            <a:rPr lang="en-US" sz="2300" kern="1200"/>
            <a:t>Building Relationships &amp; Making Connections</a:t>
          </a:r>
        </a:p>
      </dsp:txBody>
      <dsp:txXfrm>
        <a:off x="444624" y="2195212"/>
        <a:ext cx="5694432"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CE80A17E-8155-4789-B99A-8E0742822D30}"/>
              </a:ext>
            </a:extLst>
          </p:cNvPr>
          <p:cNvSpPr>
            <a:spLocks noGrp="1" noChangeArrowheads="1"/>
          </p:cNvSpPr>
          <p:nvPr>
            <p:ph type="hdr" sz="quarter"/>
          </p:nvPr>
        </p:nvSpPr>
        <p:spPr bwMode="auto">
          <a:xfrm>
            <a:off x="0" y="0"/>
            <a:ext cx="3074988" cy="511175"/>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defTabSz="965795" eaLnBrk="1" hangingPunct="1">
              <a:defRPr sz="1200">
                <a:latin typeface="Times New Roman" charset="0"/>
              </a:defRPr>
            </a:lvl1pPr>
          </a:lstStyle>
          <a:p>
            <a:pPr>
              <a:defRPr/>
            </a:pPr>
            <a:endParaRPr lang="en-US"/>
          </a:p>
        </p:txBody>
      </p:sp>
      <p:sp>
        <p:nvSpPr>
          <p:cNvPr id="90115" name="Rectangle 3">
            <a:extLst>
              <a:ext uri="{FF2B5EF4-FFF2-40B4-BE49-F238E27FC236}">
                <a16:creationId xmlns:a16="http://schemas.microsoft.com/office/drawing/2014/main" id="{D3A4F042-5B3C-4D4D-ACCF-BAC41B6728F7}"/>
              </a:ext>
            </a:extLst>
          </p:cNvPr>
          <p:cNvSpPr>
            <a:spLocks noGrp="1" noChangeArrowheads="1"/>
          </p:cNvSpPr>
          <p:nvPr>
            <p:ph type="dt" sz="quarter" idx="1"/>
          </p:nvPr>
        </p:nvSpPr>
        <p:spPr bwMode="auto">
          <a:xfrm>
            <a:off x="4022725" y="0"/>
            <a:ext cx="3074988" cy="511175"/>
          </a:xfrm>
          <a:prstGeom prst="rect">
            <a:avLst/>
          </a:prstGeom>
          <a:noFill/>
          <a:ln w="9525">
            <a:noFill/>
            <a:miter lim="800000"/>
            <a:headEnd/>
            <a:tailEnd/>
          </a:ln>
          <a:effectLst/>
        </p:spPr>
        <p:txBody>
          <a:bodyPr vert="horz" wrap="square" lIns="96659" tIns="48330" rIns="96659" bIns="48330" numCol="1" anchor="t" anchorCtr="0" compatLnSpc="1">
            <a:prstTxWarp prst="textNoShape">
              <a:avLst/>
            </a:prstTxWarp>
          </a:bodyPr>
          <a:lstStyle>
            <a:lvl1pPr algn="r" defTabSz="965795" eaLnBrk="1" hangingPunct="1">
              <a:defRPr sz="1200">
                <a:latin typeface="Times New Roman" charset="0"/>
              </a:defRPr>
            </a:lvl1pPr>
          </a:lstStyle>
          <a:p>
            <a:pPr>
              <a:defRPr/>
            </a:pPr>
            <a:endParaRPr lang="en-US"/>
          </a:p>
        </p:txBody>
      </p:sp>
      <p:sp>
        <p:nvSpPr>
          <p:cNvPr id="90116" name="Rectangle 4">
            <a:extLst>
              <a:ext uri="{FF2B5EF4-FFF2-40B4-BE49-F238E27FC236}">
                <a16:creationId xmlns:a16="http://schemas.microsoft.com/office/drawing/2014/main" id="{FB6A3A9B-1965-4D2A-8E62-0C807926293F}"/>
              </a:ext>
            </a:extLst>
          </p:cNvPr>
          <p:cNvSpPr>
            <a:spLocks noGrp="1" noChangeArrowheads="1"/>
          </p:cNvSpPr>
          <p:nvPr>
            <p:ph type="ftr" sz="quarter" idx="2"/>
          </p:nvPr>
        </p:nvSpPr>
        <p:spPr bwMode="auto">
          <a:xfrm>
            <a:off x="0" y="9721850"/>
            <a:ext cx="3074988" cy="511175"/>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defTabSz="965795" eaLnBrk="1" hangingPunct="1">
              <a:defRPr sz="1200">
                <a:latin typeface="Times New Roman" charset="0"/>
              </a:defRPr>
            </a:lvl1pPr>
          </a:lstStyle>
          <a:p>
            <a:pPr>
              <a:defRPr/>
            </a:pPr>
            <a:endParaRPr lang="en-US"/>
          </a:p>
        </p:txBody>
      </p:sp>
      <p:sp>
        <p:nvSpPr>
          <p:cNvPr id="90117" name="Rectangle 5">
            <a:extLst>
              <a:ext uri="{FF2B5EF4-FFF2-40B4-BE49-F238E27FC236}">
                <a16:creationId xmlns:a16="http://schemas.microsoft.com/office/drawing/2014/main" id="{ECA987EB-2B73-4C40-9E5F-23B522C8DF4D}"/>
              </a:ext>
            </a:extLst>
          </p:cNvPr>
          <p:cNvSpPr>
            <a:spLocks noGrp="1" noChangeArrowheads="1"/>
          </p:cNvSpPr>
          <p:nvPr>
            <p:ph type="sldNum" sz="quarter" idx="3"/>
          </p:nvPr>
        </p:nvSpPr>
        <p:spPr bwMode="auto">
          <a:xfrm>
            <a:off x="4022725" y="9721850"/>
            <a:ext cx="3074988" cy="511175"/>
          </a:xfrm>
          <a:prstGeom prst="rect">
            <a:avLst/>
          </a:prstGeom>
          <a:noFill/>
          <a:ln w="9525">
            <a:noFill/>
            <a:miter lim="800000"/>
            <a:headEnd/>
            <a:tailEnd/>
          </a:ln>
          <a:effectLst/>
        </p:spPr>
        <p:txBody>
          <a:bodyPr vert="horz" wrap="square" lIns="96659" tIns="48330" rIns="96659" bIns="48330" numCol="1" anchor="b" anchorCtr="0" compatLnSpc="1">
            <a:prstTxWarp prst="textNoShape">
              <a:avLst/>
            </a:prstTxWarp>
          </a:bodyPr>
          <a:lstStyle>
            <a:lvl1pPr algn="r" defTabSz="965200" eaLnBrk="1" hangingPunct="1">
              <a:defRPr sz="1200">
                <a:latin typeface="Times New Roman" panose="02020603050405020304" pitchFamily="18" charset="0"/>
              </a:defRPr>
            </a:lvl1pPr>
          </a:lstStyle>
          <a:p>
            <a:fld id="{38160246-C2A2-453D-837F-5C011261D38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6DB30F-31FB-44DF-9CBC-825F961579E8}"/>
              </a:ext>
            </a:extLst>
          </p:cNvPr>
          <p:cNvSpPr>
            <a:spLocks noGrp="1"/>
          </p:cNvSpPr>
          <p:nvPr>
            <p:ph type="hdr" sz="quarter"/>
          </p:nvPr>
        </p:nvSpPr>
        <p:spPr>
          <a:xfrm>
            <a:off x="0" y="0"/>
            <a:ext cx="3074988" cy="511175"/>
          </a:xfrm>
          <a:prstGeom prst="rect">
            <a:avLst/>
          </a:prstGeom>
        </p:spPr>
        <p:txBody>
          <a:bodyPr vert="horz" lIns="93653" tIns="46826" rIns="93653" bIns="46826"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B18156CB-82C9-4F97-9E4F-2D29E1ACD3BB}"/>
              </a:ext>
            </a:extLst>
          </p:cNvPr>
          <p:cNvSpPr>
            <a:spLocks noGrp="1"/>
          </p:cNvSpPr>
          <p:nvPr>
            <p:ph type="dt" idx="1"/>
          </p:nvPr>
        </p:nvSpPr>
        <p:spPr>
          <a:xfrm>
            <a:off x="4022725" y="0"/>
            <a:ext cx="3074988" cy="511175"/>
          </a:xfrm>
          <a:prstGeom prst="rect">
            <a:avLst/>
          </a:prstGeom>
        </p:spPr>
        <p:txBody>
          <a:bodyPr vert="horz" lIns="93653" tIns="46826" rIns="93653" bIns="46826" rtlCol="0"/>
          <a:lstStyle>
            <a:lvl1pPr algn="r">
              <a:defRPr sz="1200"/>
            </a:lvl1pPr>
          </a:lstStyle>
          <a:p>
            <a:pPr>
              <a:defRPr/>
            </a:pPr>
            <a:fld id="{A2520105-DC4A-4954-8203-0B71654C0F0A}" type="datetimeFigureOut">
              <a:rPr lang="en-US"/>
              <a:pPr>
                <a:defRPr/>
              </a:pPr>
              <a:t>4/5/2021</a:t>
            </a:fld>
            <a:endParaRPr lang="en-US" dirty="0"/>
          </a:p>
        </p:txBody>
      </p:sp>
      <p:sp>
        <p:nvSpPr>
          <p:cNvPr id="4" name="Slide Image Placeholder 3">
            <a:extLst>
              <a:ext uri="{FF2B5EF4-FFF2-40B4-BE49-F238E27FC236}">
                <a16:creationId xmlns:a16="http://schemas.microsoft.com/office/drawing/2014/main" id="{A885D76D-A11E-4A0E-921F-A68D2DD4B14A}"/>
              </a:ext>
            </a:extLst>
          </p:cNvPr>
          <p:cNvSpPr>
            <a:spLocks noGrp="1" noRot="1" noChangeAspect="1"/>
          </p:cNvSpPr>
          <p:nvPr>
            <p:ph type="sldImg" idx="2"/>
          </p:nvPr>
        </p:nvSpPr>
        <p:spPr>
          <a:xfrm>
            <a:off x="990600" y="768350"/>
            <a:ext cx="5118100" cy="3838575"/>
          </a:xfrm>
          <a:prstGeom prst="rect">
            <a:avLst/>
          </a:prstGeom>
          <a:noFill/>
          <a:ln w="12700">
            <a:solidFill>
              <a:prstClr val="black"/>
            </a:solidFill>
          </a:ln>
        </p:spPr>
        <p:txBody>
          <a:bodyPr vert="horz" lIns="93653" tIns="46826" rIns="93653" bIns="46826" rtlCol="0" anchor="ctr"/>
          <a:lstStyle/>
          <a:p>
            <a:pPr lvl="0"/>
            <a:endParaRPr lang="en-US" noProof="0" dirty="0"/>
          </a:p>
        </p:txBody>
      </p:sp>
      <p:sp>
        <p:nvSpPr>
          <p:cNvPr id="5" name="Notes Placeholder 4">
            <a:extLst>
              <a:ext uri="{FF2B5EF4-FFF2-40B4-BE49-F238E27FC236}">
                <a16:creationId xmlns:a16="http://schemas.microsoft.com/office/drawing/2014/main" id="{D8AF24FE-B72D-475F-B71B-F41D2E381DE3}"/>
              </a:ext>
            </a:extLst>
          </p:cNvPr>
          <p:cNvSpPr>
            <a:spLocks noGrp="1"/>
          </p:cNvSpPr>
          <p:nvPr>
            <p:ph type="body" sz="quarter" idx="3"/>
          </p:nvPr>
        </p:nvSpPr>
        <p:spPr>
          <a:xfrm>
            <a:off x="708025" y="4862513"/>
            <a:ext cx="5683250" cy="4605337"/>
          </a:xfrm>
          <a:prstGeom prst="rect">
            <a:avLst/>
          </a:prstGeom>
        </p:spPr>
        <p:txBody>
          <a:bodyPr vert="horz" lIns="93653" tIns="46826" rIns="93653" bIns="4682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F11A14-3232-4368-9DDB-5D52810D5EA3}"/>
              </a:ext>
            </a:extLst>
          </p:cNvPr>
          <p:cNvSpPr>
            <a:spLocks noGrp="1"/>
          </p:cNvSpPr>
          <p:nvPr>
            <p:ph type="ftr" sz="quarter" idx="4"/>
          </p:nvPr>
        </p:nvSpPr>
        <p:spPr>
          <a:xfrm>
            <a:off x="0" y="9721850"/>
            <a:ext cx="3074988" cy="511175"/>
          </a:xfrm>
          <a:prstGeom prst="rect">
            <a:avLst/>
          </a:prstGeom>
        </p:spPr>
        <p:txBody>
          <a:bodyPr vert="horz" lIns="93653" tIns="46826" rIns="93653" bIns="46826"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D85AF969-8369-42EA-9019-0DD4231E3853}"/>
              </a:ext>
            </a:extLst>
          </p:cNvPr>
          <p:cNvSpPr>
            <a:spLocks noGrp="1"/>
          </p:cNvSpPr>
          <p:nvPr>
            <p:ph type="sldNum" sz="quarter" idx="5"/>
          </p:nvPr>
        </p:nvSpPr>
        <p:spPr>
          <a:xfrm>
            <a:off x="4022725" y="9721850"/>
            <a:ext cx="3074988" cy="511175"/>
          </a:xfrm>
          <a:prstGeom prst="rect">
            <a:avLst/>
          </a:prstGeom>
        </p:spPr>
        <p:txBody>
          <a:bodyPr vert="horz" wrap="square" lIns="93653" tIns="46826" rIns="93653" bIns="46826" numCol="1" anchor="b" anchorCtr="0" compatLnSpc="1">
            <a:prstTxWarp prst="textNoShape">
              <a:avLst/>
            </a:prstTxWarp>
          </a:bodyPr>
          <a:lstStyle>
            <a:lvl1pPr algn="r">
              <a:defRPr sz="1200"/>
            </a:lvl1pPr>
          </a:lstStyle>
          <a:p>
            <a:fld id="{5F54E2E9-9123-4451-A66B-0D53D5417EF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50BE4F38-EE3D-4A0C-BC96-DC58BCBB9A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DCB930CF-1788-4221-9343-F5DD0C460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6084" name="Slide Number Placeholder 3">
            <a:extLst>
              <a:ext uri="{FF2B5EF4-FFF2-40B4-BE49-F238E27FC236}">
                <a16:creationId xmlns:a16="http://schemas.microsoft.com/office/drawing/2014/main" id="{3216A01D-BFE2-4320-A85D-A3F3622612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D667F21-D4F1-4A12-815C-C6708633C2C1}"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EB1F7920-BA08-4D47-A9A9-78589877EE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9277367D-083C-44F0-ADD9-E90BFBB24C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a:t>
            </a:r>
          </a:p>
        </p:txBody>
      </p:sp>
      <p:sp>
        <p:nvSpPr>
          <p:cNvPr id="60420" name="Slide Number Placeholder 3">
            <a:extLst>
              <a:ext uri="{FF2B5EF4-FFF2-40B4-BE49-F238E27FC236}">
                <a16:creationId xmlns:a16="http://schemas.microsoft.com/office/drawing/2014/main" id="{8638011A-8E37-4703-AE24-5F87B15C27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B24EBB1-A543-463D-BA71-1A705CF758AA}" type="slidenum">
              <a:rPr lang="en-US" altLang="en-US"/>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43AB8902-A590-4600-B68A-8014001F6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D00D993C-84C1-4BF5-BC53-39E9A4A2C6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a:t>
            </a:r>
          </a:p>
        </p:txBody>
      </p:sp>
      <p:sp>
        <p:nvSpPr>
          <p:cNvPr id="53252" name="Slide Number Placeholder 3">
            <a:extLst>
              <a:ext uri="{FF2B5EF4-FFF2-40B4-BE49-F238E27FC236}">
                <a16:creationId xmlns:a16="http://schemas.microsoft.com/office/drawing/2014/main" id="{89BC513E-0DF0-4388-A7F7-8A0B6A805A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1363" indent="-284163">
              <a:defRPr>
                <a:solidFill>
                  <a:schemeClr val="tx1"/>
                </a:solidFill>
                <a:latin typeface="Garamond" panose="02020404030301010803" pitchFamily="18" charset="0"/>
              </a:defRPr>
            </a:lvl2pPr>
            <a:lvl3pPr marL="1141413" indent="-227013">
              <a:defRPr>
                <a:solidFill>
                  <a:schemeClr val="tx1"/>
                </a:solidFill>
                <a:latin typeface="Garamond" panose="02020404030301010803" pitchFamily="18" charset="0"/>
              </a:defRPr>
            </a:lvl3pPr>
            <a:lvl4pPr marL="1598613" indent="-227013">
              <a:defRPr>
                <a:solidFill>
                  <a:schemeClr val="tx1"/>
                </a:solidFill>
                <a:latin typeface="Garamond" panose="02020404030301010803" pitchFamily="18" charset="0"/>
              </a:defRPr>
            </a:lvl4pPr>
            <a:lvl5pPr marL="2055813" indent="-227013">
              <a:defRPr>
                <a:solidFill>
                  <a:schemeClr val="tx1"/>
                </a:solidFill>
                <a:latin typeface="Garamond" panose="02020404030301010803" pitchFamily="18" charset="0"/>
              </a:defRPr>
            </a:lvl5pPr>
            <a:lvl6pPr marL="2513013" indent="-227013" eaLnBrk="0" fontAlgn="base" hangingPunct="0">
              <a:spcBef>
                <a:spcPct val="0"/>
              </a:spcBef>
              <a:spcAft>
                <a:spcPct val="0"/>
              </a:spcAft>
              <a:defRPr>
                <a:solidFill>
                  <a:schemeClr val="tx1"/>
                </a:solidFill>
                <a:latin typeface="Garamond" panose="02020404030301010803" pitchFamily="18" charset="0"/>
              </a:defRPr>
            </a:lvl6pPr>
            <a:lvl7pPr marL="2970213" indent="-227013" eaLnBrk="0" fontAlgn="base" hangingPunct="0">
              <a:spcBef>
                <a:spcPct val="0"/>
              </a:spcBef>
              <a:spcAft>
                <a:spcPct val="0"/>
              </a:spcAft>
              <a:defRPr>
                <a:solidFill>
                  <a:schemeClr val="tx1"/>
                </a:solidFill>
                <a:latin typeface="Garamond" panose="02020404030301010803" pitchFamily="18" charset="0"/>
              </a:defRPr>
            </a:lvl7pPr>
            <a:lvl8pPr marL="3427413" indent="-227013" eaLnBrk="0" fontAlgn="base" hangingPunct="0">
              <a:spcBef>
                <a:spcPct val="0"/>
              </a:spcBef>
              <a:spcAft>
                <a:spcPct val="0"/>
              </a:spcAft>
              <a:defRPr>
                <a:solidFill>
                  <a:schemeClr val="tx1"/>
                </a:solidFill>
                <a:latin typeface="Garamond" panose="02020404030301010803" pitchFamily="18" charset="0"/>
              </a:defRPr>
            </a:lvl8pPr>
            <a:lvl9pPr marL="3884613" indent="-227013" eaLnBrk="0" fontAlgn="base" hangingPunct="0">
              <a:spcBef>
                <a:spcPct val="0"/>
              </a:spcBef>
              <a:spcAft>
                <a:spcPct val="0"/>
              </a:spcAft>
              <a:defRPr>
                <a:solidFill>
                  <a:schemeClr val="tx1"/>
                </a:solidFill>
                <a:latin typeface="Garamond" panose="02020404030301010803" pitchFamily="18" charset="0"/>
              </a:defRPr>
            </a:lvl9pPr>
          </a:lstStyle>
          <a:p>
            <a:fld id="{E215AADC-929C-4476-A164-8FD5AFDE7E20}" type="slidenum">
              <a:rPr lang="en-US" altLang="en-US"/>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3BC976DC-6365-43D9-95D0-447D3152DC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1AC27D62-0A92-4FAB-97C5-C68EE0C414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Ann- 14 programs located at Community colleges and larger state universities in NC</a:t>
            </a:r>
          </a:p>
        </p:txBody>
      </p:sp>
      <p:sp>
        <p:nvSpPr>
          <p:cNvPr id="54276" name="Slide Number Placeholder 3">
            <a:extLst>
              <a:ext uri="{FF2B5EF4-FFF2-40B4-BE49-F238E27FC236}">
                <a16:creationId xmlns:a16="http://schemas.microsoft.com/office/drawing/2014/main" id="{3AFE465A-4927-4167-B848-7A15ED4E78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12B1EC3D-DC1F-49A0-ACB3-76FFAEFE4DEB}" type="slidenum">
              <a:rPr lang="en-US" altLang="en-US"/>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Baiyina</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15</a:t>
            </a:fld>
            <a:endParaRPr lang="en-US" altLang="en-US"/>
          </a:p>
        </p:txBody>
      </p:sp>
    </p:spTree>
    <p:extLst>
      <p:ext uri="{BB962C8B-B14F-4D97-AF65-F5344CB8AC3E}">
        <p14:creationId xmlns:p14="http://schemas.microsoft.com/office/powerpoint/2010/main" val="2264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Baiyina</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16</a:t>
            </a:fld>
            <a:endParaRPr lang="en-US" altLang="en-US"/>
          </a:p>
        </p:txBody>
      </p:sp>
    </p:spTree>
    <p:extLst>
      <p:ext uri="{BB962C8B-B14F-4D97-AF65-F5344CB8AC3E}">
        <p14:creationId xmlns:p14="http://schemas.microsoft.com/office/powerpoint/2010/main" val="3637307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Baiyina’s</a:t>
            </a:r>
            <a:r>
              <a:rPr lang="en-US" dirty="0"/>
              <a:t> discussion about Jay’s experience and talk </a:t>
            </a:r>
            <a:r>
              <a:rPr lang="en-US" altLang="en-US" dirty="0"/>
              <a:t>about Beyond Academics’ support students? </a:t>
            </a:r>
          </a:p>
          <a:p>
            <a:r>
              <a:rPr lang="en-US" dirty="0"/>
              <a:t>(3) Prong approach for educating  and preparing young adults w/intellectual disabilities for an independent life</a:t>
            </a:r>
          </a:p>
          <a:p>
            <a:r>
              <a:rPr lang="en-US" dirty="0"/>
              <a:t>*Life planning- independent living skills are practiced in real life setting</a:t>
            </a:r>
          </a:p>
          <a:p>
            <a:r>
              <a:rPr lang="en-US" dirty="0"/>
              <a:t>*Self-determination- like other college peers, ID populations need positive quality of life experiences/education/and advocacy skills to achieve independence</a:t>
            </a:r>
          </a:p>
          <a:p>
            <a:r>
              <a:rPr lang="en-US" dirty="0"/>
              <a:t>*</a:t>
            </a:r>
            <a:r>
              <a:rPr lang="en-US" dirty="0" err="1"/>
              <a:t>Voc</a:t>
            </a:r>
            <a:r>
              <a:rPr lang="en-US" dirty="0"/>
              <a:t>/Career development – improved employment outcome from college attendance</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17</a:t>
            </a:fld>
            <a:endParaRPr lang="en-US" altLang="en-US"/>
          </a:p>
        </p:txBody>
      </p:sp>
    </p:spTree>
    <p:extLst>
      <p:ext uri="{BB962C8B-B14F-4D97-AF65-F5344CB8AC3E}">
        <p14:creationId xmlns:p14="http://schemas.microsoft.com/office/powerpoint/2010/main" val="1080260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C2636303-5D3F-407C-B54A-C1B61B8D95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2C18CBF4-0157-46D2-9DEC-D05EA311D0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 </a:t>
            </a:r>
          </a:p>
        </p:txBody>
      </p:sp>
      <p:sp>
        <p:nvSpPr>
          <p:cNvPr id="55300" name="Slide Number Placeholder 3">
            <a:extLst>
              <a:ext uri="{FF2B5EF4-FFF2-40B4-BE49-F238E27FC236}">
                <a16:creationId xmlns:a16="http://schemas.microsoft.com/office/drawing/2014/main" id="{61F5465E-9EA2-4C23-BECD-0E1B793779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A8CB6F0-2499-48EF-97BB-6BFCDDCC3C22}" type="slidenum">
              <a:rPr lang="en-US" altLang="en-US"/>
              <a:pPr/>
              <a:t>18</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30707700-32EA-45E9-A4E7-9E644C4175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C0F30D8B-BB04-4FA1-B9FD-3EDEA7508D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Ann’s personal story of preparing Eric</a:t>
            </a:r>
          </a:p>
        </p:txBody>
      </p:sp>
      <p:sp>
        <p:nvSpPr>
          <p:cNvPr id="61444" name="Slide Number Placeholder 3">
            <a:extLst>
              <a:ext uri="{FF2B5EF4-FFF2-40B4-BE49-F238E27FC236}">
                <a16:creationId xmlns:a16="http://schemas.microsoft.com/office/drawing/2014/main" id="{00C9903D-AFDA-49DF-8F16-2EEF4CB195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A5BAFC8A-4DF5-4C4C-836E-CE27B11E95A6}" type="slidenum">
              <a:rPr lang="en-US" altLang="en-US"/>
              <a:pPr/>
              <a:t>19</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D47B0C5-42A9-4C26-ADDE-2D554AF329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5F06FB61-122A-4A83-A0AC-FB79AD7622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Ann’s personal story about strategy for preparing Eric. </a:t>
            </a:r>
          </a:p>
        </p:txBody>
      </p:sp>
      <p:sp>
        <p:nvSpPr>
          <p:cNvPr id="62468" name="Slide Number Placeholder 3">
            <a:extLst>
              <a:ext uri="{FF2B5EF4-FFF2-40B4-BE49-F238E27FC236}">
                <a16:creationId xmlns:a16="http://schemas.microsoft.com/office/drawing/2014/main" id="{77083D93-6B7B-404A-83FA-E86F85523A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2D3DDA34-9719-4622-A31D-528B88C39A4A}" type="slidenum">
              <a:rPr lang="en-US" altLang="en-US"/>
              <a:pPr/>
              <a:t>20</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85A69933-4AF7-4E40-89F2-70EACE1F64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657CC7C7-4BD9-496A-8C7B-5DE1E5EC6B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a:t>
            </a:r>
          </a:p>
        </p:txBody>
      </p:sp>
      <p:sp>
        <p:nvSpPr>
          <p:cNvPr id="63492" name="Slide Number Placeholder 3">
            <a:extLst>
              <a:ext uri="{FF2B5EF4-FFF2-40B4-BE49-F238E27FC236}">
                <a16:creationId xmlns:a16="http://schemas.microsoft.com/office/drawing/2014/main" id="{7ED6C2EA-3F27-4DAA-B13F-721EADA8AD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97705E86-029B-492C-B269-7ED62FD9CD05}" type="slidenum">
              <a:rPr lang="en-US" altLang="en-US"/>
              <a:pPr/>
              <a:t>21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2</a:t>
            </a:fld>
            <a:endParaRPr lang="en-US" altLang="en-US"/>
          </a:p>
        </p:txBody>
      </p:sp>
    </p:spTree>
    <p:extLst>
      <p:ext uri="{BB962C8B-B14F-4D97-AF65-F5344CB8AC3E}">
        <p14:creationId xmlns:p14="http://schemas.microsoft.com/office/powerpoint/2010/main" val="1459625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1F24F840-FD82-4FD4-B138-5A740A8E18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2A1D5978-A236-4DF0-892E-E147582C6A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a:t>
            </a:r>
          </a:p>
        </p:txBody>
      </p:sp>
      <p:sp>
        <p:nvSpPr>
          <p:cNvPr id="65540" name="Slide Number Placeholder 3">
            <a:extLst>
              <a:ext uri="{FF2B5EF4-FFF2-40B4-BE49-F238E27FC236}">
                <a16:creationId xmlns:a16="http://schemas.microsoft.com/office/drawing/2014/main" id="{11FA8F44-DEF0-4DFB-9DE9-586E5AEA34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6F23B047-682D-4012-AFD4-98CE5EF4DD7B}" type="slidenum">
              <a:rPr lang="en-US" altLang="en-US"/>
              <a:pPr/>
              <a:t>22</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DF29DDAE-B795-4719-9A58-9D1B706844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F7220A90-33CE-42FC-A346-67C79FCA5D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a:t>
            </a:r>
          </a:p>
        </p:txBody>
      </p:sp>
      <p:sp>
        <p:nvSpPr>
          <p:cNvPr id="66564" name="Slide Number Placeholder 3">
            <a:extLst>
              <a:ext uri="{FF2B5EF4-FFF2-40B4-BE49-F238E27FC236}">
                <a16:creationId xmlns:a16="http://schemas.microsoft.com/office/drawing/2014/main" id="{06C70F29-5791-44AF-B39C-AB68E63FC1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49CD633F-E341-4056-BFA0-125303820224}" type="slidenum">
              <a:rPr lang="en-US" altLang="en-US"/>
              <a:pPr/>
              <a:t>23</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B8AF1A8F-0811-4F31-867B-3372201F7C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11F85C5B-DE4D-4475-BC83-08A89C08ED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a:t>
            </a:r>
          </a:p>
        </p:txBody>
      </p:sp>
      <p:sp>
        <p:nvSpPr>
          <p:cNvPr id="67588" name="Slide Number Placeholder 3">
            <a:extLst>
              <a:ext uri="{FF2B5EF4-FFF2-40B4-BE49-F238E27FC236}">
                <a16:creationId xmlns:a16="http://schemas.microsoft.com/office/drawing/2014/main" id="{77B054A5-CE22-4F4E-A9A0-6ACE5383C4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B7A0B3B0-4D9F-475F-BCC9-0A200258EBDD}" type="slidenum">
              <a:rPr lang="en-US" altLang="en-US"/>
              <a:pPr/>
              <a:t>24</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FB583EA-CC76-422A-93B2-6E44A0E284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47F83D04-94AD-4746-8636-73D0CFDE5E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a:t>
            </a:r>
          </a:p>
        </p:txBody>
      </p:sp>
      <p:sp>
        <p:nvSpPr>
          <p:cNvPr id="68612" name="Slide Number Placeholder 3">
            <a:extLst>
              <a:ext uri="{FF2B5EF4-FFF2-40B4-BE49-F238E27FC236}">
                <a16:creationId xmlns:a16="http://schemas.microsoft.com/office/drawing/2014/main" id="{85ED6A18-DA10-4E38-AB2B-1BA07A031A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036C5AF5-B1EA-4BD3-AFCC-5E0B050B6188}" type="slidenum">
              <a:rPr lang="en-US" altLang="en-US"/>
              <a:pPr/>
              <a:t>25</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6B943FF6-517E-4E17-9356-D1D94F7330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BEE63B6C-3241-400D-81F0-C644A5C484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a:t>
            </a:r>
          </a:p>
          <a:p>
            <a:endParaRPr lang="en-US" altLang="en-US" dirty="0"/>
          </a:p>
          <a:p>
            <a:endParaRPr lang="en-US" altLang="en-US" dirty="0"/>
          </a:p>
          <a:p>
            <a:endParaRPr lang="en-US" altLang="en-US" dirty="0"/>
          </a:p>
        </p:txBody>
      </p:sp>
      <p:sp>
        <p:nvSpPr>
          <p:cNvPr id="69636" name="Slide Number Placeholder 3">
            <a:extLst>
              <a:ext uri="{FF2B5EF4-FFF2-40B4-BE49-F238E27FC236}">
                <a16:creationId xmlns:a16="http://schemas.microsoft.com/office/drawing/2014/main" id="{CBFB808C-6A25-43AE-AF03-2F28868B00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3C06D87C-3502-4D72-B4AF-D98F4ABE34CF}" type="slidenum">
              <a:rPr lang="en-US" altLang="en-US"/>
              <a:pPr/>
              <a:t>26</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 (added this)</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27</a:t>
            </a:fld>
            <a:endParaRPr lang="en-US" altLang="en-US"/>
          </a:p>
        </p:txBody>
      </p:sp>
    </p:spTree>
    <p:extLst>
      <p:ext uri="{BB962C8B-B14F-4D97-AF65-F5344CB8AC3E}">
        <p14:creationId xmlns:p14="http://schemas.microsoft.com/office/powerpoint/2010/main" val="4203253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2A8EE58B-10A1-4645-8C52-172FE214CE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1B5557E5-FC88-41E2-836A-ED3AA23F97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a:t>
            </a:r>
          </a:p>
        </p:txBody>
      </p:sp>
      <p:sp>
        <p:nvSpPr>
          <p:cNvPr id="70660" name="Slide Number Placeholder 3">
            <a:extLst>
              <a:ext uri="{FF2B5EF4-FFF2-40B4-BE49-F238E27FC236}">
                <a16:creationId xmlns:a16="http://schemas.microsoft.com/office/drawing/2014/main" id="{7CBB84A0-33FB-4FB7-B9DE-FB4FEF2A88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81659630-0262-4CEB-9776-3BF67C48C0B8}" type="slidenum">
              <a:rPr lang="en-US" altLang="en-US"/>
              <a:pPr/>
              <a:t>28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7AC22AED-DEBB-408C-B1DF-59B2DE111F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81371BB5-7F88-4486-85EB-16647C231F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Baiyina- Personal Story (Jabreel)</a:t>
            </a:r>
          </a:p>
        </p:txBody>
      </p:sp>
      <p:sp>
        <p:nvSpPr>
          <p:cNvPr id="71684" name="Slide Number Placeholder 3">
            <a:extLst>
              <a:ext uri="{FF2B5EF4-FFF2-40B4-BE49-F238E27FC236}">
                <a16:creationId xmlns:a16="http://schemas.microsoft.com/office/drawing/2014/main" id="{CA0B6E18-0B2C-45CA-9E01-21634855A4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4B0E4B17-6BC0-42DB-AC64-43858785A326}" type="slidenum">
              <a:rPr lang="en-US" altLang="en-US"/>
              <a:pPr/>
              <a:t>29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Baiyina’s</a:t>
            </a:r>
            <a:r>
              <a:rPr lang="en-US" dirty="0"/>
              <a:t> slide-challenges in College </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30</a:t>
            </a:fld>
            <a:endParaRPr lang="en-US" altLang="en-US"/>
          </a:p>
        </p:txBody>
      </p:sp>
    </p:spTree>
    <p:extLst>
      <p:ext uri="{BB962C8B-B14F-4D97-AF65-F5344CB8AC3E}">
        <p14:creationId xmlns:p14="http://schemas.microsoft.com/office/powerpoint/2010/main" val="1040021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5EED1903-12FF-4B1B-8424-B78B2D5C79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5CB9EEAD-30A4-49FB-96C4-D9A15FA740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Baiyina’s</a:t>
            </a:r>
            <a:r>
              <a:rPr lang="en-US" altLang="en-US" dirty="0"/>
              <a:t> details about strategies for Jabreel</a:t>
            </a:r>
          </a:p>
        </p:txBody>
      </p:sp>
      <p:sp>
        <p:nvSpPr>
          <p:cNvPr id="74756" name="Slide Number Placeholder 3">
            <a:extLst>
              <a:ext uri="{FF2B5EF4-FFF2-40B4-BE49-F238E27FC236}">
                <a16:creationId xmlns:a16="http://schemas.microsoft.com/office/drawing/2014/main" id="{8D520E86-618B-4A74-A2E4-41D27EF8A7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97559896-E5B0-4B0F-9269-3F115EDBF6C2}" type="slidenum">
              <a:rPr lang="en-US" altLang="en-US"/>
              <a:pPr/>
              <a:t>31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1F3A49C-402F-4153-8AF6-D1763B1F7A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E2E020CB-9D5D-4FAB-A28B-4B2C2221C1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k-12 experience is pretty comprehensive. I will have (4-5) bullet points for this slide.</a:t>
            </a:r>
          </a:p>
        </p:txBody>
      </p:sp>
      <p:sp>
        <p:nvSpPr>
          <p:cNvPr id="51204" name="Slide Number Placeholder 3">
            <a:extLst>
              <a:ext uri="{FF2B5EF4-FFF2-40B4-BE49-F238E27FC236}">
                <a16:creationId xmlns:a16="http://schemas.microsoft.com/office/drawing/2014/main" id="{A0E0F4C7-12B5-4033-B849-5231A91E6B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BEA23DEB-57F7-4045-83CF-88929175B1E2}" type="slidenum">
              <a:rPr lang="en-US" altLang="en-US"/>
              <a:pPr/>
              <a:t>5</a:t>
            </a:fld>
            <a:endParaRPr lang="en-US" altLang="en-US"/>
          </a:p>
        </p:txBody>
      </p:sp>
    </p:spTree>
    <p:extLst>
      <p:ext uri="{BB962C8B-B14F-4D97-AF65-F5344CB8AC3E}">
        <p14:creationId xmlns:p14="http://schemas.microsoft.com/office/powerpoint/2010/main" val="4153080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32</a:t>
            </a:fld>
            <a:endParaRPr lang="en-US" altLang="en-US"/>
          </a:p>
        </p:txBody>
      </p:sp>
    </p:spTree>
    <p:extLst>
      <p:ext uri="{BB962C8B-B14F-4D97-AF65-F5344CB8AC3E}">
        <p14:creationId xmlns:p14="http://schemas.microsoft.com/office/powerpoint/2010/main" val="2548413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33</a:t>
            </a:fld>
            <a:endParaRPr lang="en-US" altLang="en-US"/>
          </a:p>
        </p:txBody>
      </p:sp>
    </p:spTree>
    <p:extLst>
      <p:ext uri="{BB962C8B-B14F-4D97-AF65-F5344CB8AC3E}">
        <p14:creationId xmlns:p14="http://schemas.microsoft.com/office/powerpoint/2010/main" val="3059629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Baiyina? (Sure!) </a:t>
            </a:r>
            <a:r>
              <a:rPr lang="en-US" b="1" dirty="0"/>
              <a:t>Me instead?</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34</a:t>
            </a:fld>
            <a:endParaRPr lang="en-US" altLang="en-US"/>
          </a:p>
        </p:txBody>
      </p:sp>
    </p:spTree>
    <p:extLst>
      <p:ext uri="{BB962C8B-B14F-4D97-AF65-F5344CB8AC3E}">
        <p14:creationId xmlns:p14="http://schemas.microsoft.com/office/powerpoint/2010/main" val="1397595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35</a:t>
            </a:fld>
            <a:endParaRPr lang="en-US" altLang="en-US"/>
          </a:p>
        </p:txBody>
      </p:sp>
    </p:spTree>
    <p:extLst>
      <p:ext uri="{BB962C8B-B14F-4D97-AF65-F5344CB8AC3E}">
        <p14:creationId xmlns:p14="http://schemas.microsoft.com/office/powerpoint/2010/main" val="140912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79560F39-D844-46D1-826E-17BB37B4FC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70EDE4B1-BB8E-4D49-B3E5-3F3D08F270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a:t>
            </a:r>
          </a:p>
        </p:txBody>
      </p:sp>
      <p:sp>
        <p:nvSpPr>
          <p:cNvPr id="75780" name="Slide Number Placeholder 3">
            <a:extLst>
              <a:ext uri="{FF2B5EF4-FFF2-40B4-BE49-F238E27FC236}">
                <a16:creationId xmlns:a16="http://schemas.microsoft.com/office/drawing/2014/main" id="{334B94DA-95FC-47CF-AD71-C0E82B16A8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88DDD0E0-7F13-46AA-A50F-B94DF123AAC6}" type="slidenum">
              <a:rPr lang="en-US" altLang="en-US"/>
              <a:pPr/>
              <a:t>36</a:t>
            </a:fld>
            <a:endParaRPr lang="en-US" altLang="en-US"/>
          </a:p>
        </p:txBody>
      </p:sp>
    </p:spTree>
    <p:extLst>
      <p:ext uri="{BB962C8B-B14F-4D97-AF65-F5344CB8AC3E}">
        <p14:creationId xmlns:p14="http://schemas.microsoft.com/office/powerpoint/2010/main" val="2201121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Baiyina</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37</a:t>
            </a:fld>
            <a:endParaRPr lang="en-US" altLang="en-US"/>
          </a:p>
        </p:txBody>
      </p:sp>
    </p:spTree>
    <p:extLst>
      <p:ext uri="{BB962C8B-B14F-4D97-AF65-F5344CB8AC3E}">
        <p14:creationId xmlns:p14="http://schemas.microsoft.com/office/powerpoint/2010/main" val="1434576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79560F39-D844-46D1-826E-17BB37B4FC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70EDE4B1-BB8E-4D49-B3E5-3F3D08F270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slide of Jabreel now and Baiyina gives update.</a:t>
            </a:r>
          </a:p>
        </p:txBody>
      </p:sp>
      <p:sp>
        <p:nvSpPr>
          <p:cNvPr id="75780" name="Slide Number Placeholder 3">
            <a:extLst>
              <a:ext uri="{FF2B5EF4-FFF2-40B4-BE49-F238E27FC236}">
                <a16:creationId xmlns:a16="http://schemas.microsoft.com/office/drawing/2014/main" id="{334B94DA-95FC-47CF-AD71-C0E82B16A8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88DDD0E0-7F13-46AA-A50F-B94DF123AAC6}" type="slidenum">
              <a:rPr lang="en-US" altLang="en-US"/>
              <a:pPr/>
              <a:t>38</a:t>
            </a:fld>
            <a:endParaRPr lang="en-US" altLang="en-US"/>
          </a:p>
        </p:txBody>
      </p:sp>
    </p:spTree>
    <p:extLst>
      <p:ext uri="{BB962C8B-B14F-4D97-AF65-F5344CB8AC3E}">
        <p14:creationId xmlns:p14="http://schemas.microsoft.com/office/powerpoint/2010/main" val="3323213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6CFD03DD-C2A3-45FA-85E4-AE7C7F0985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CA72C669-2875-4444-86B7-C532F1F103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Baiyina? Sort of an intro to discuss how college is more possible than ever before and how we don’t know when they are young what they will be able to accomplish when older.</a:t>
            </a:r>
          </a:p>
        </p:txBody>
      </p:sp>
      <p:sp>
        <p:nvSpPr>
          <p:cNvPr id="52228" name="Slide Number Placeholder 3">
            <a:extLst>
              <a:ext uri="{FF2B5EF4-FFF2-40B4-BE49-F238E27FC236}">
                <a16:creationId xmlns:a16="http://schemas.microsoft.com/office/drawing/2014/main" id="{33CE2073-56FB-454E-8365-14E9837DAC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010F38CE-7C18-44F3-A238-565F53C4F9DD}" type="slidenum">
              <a:rPr lang="en-US" altLang="en-US"/>
              <a:pPr/>
              <a:t>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EEB552C-382C-44A7-92D7-36CA43618E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33907368-DD68-41DD-BFBB-18343DF167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Baiyina?</a:t>
            </a:r>
          </a:p>
        </p:txBody>
      </p:sp>
      <p:sp>
        <p:nvSpPr>
          <p:cNvPr id="56324" name="Slide Number Placeholder 3">
            <a:extLst>
              <a:ext uri="{FF2B5EF4-FFF2-40B4-BE49-F238E27FC236}">
                <a16:creationId xmlns:a16="http://schemas.microsoft.com/office/drawing/2014/main" id="{A908F140-9D8C-48B3-8B3A-C23A985A5C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8E70FC0F-F512-4B5F-8133-98F528A3210D}" type="slidenum">
              <a:rPr lang="en-US" altLang="en-US"/>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Baiyina</a:t>
            </a:r>
          </a:p>
        </p:txBody>
      </p:sp>
      <p:sp>
        <p:nvSpPr>
          <p:cNvPr id="4" name="Slide Number Placeholder 3"/>
          <p:cNvSpPr>
            <a:spLocks noGrp="1"/>
          </p:cNvSpPr>
          <p:nvPr>
            <p:ph type="sldNum" sz="quarter" idx="5"/>
          </p:nvPr>
        </p:nvSpPr>
        <p:spPr/>
        <p:txBody>
          <a:bodyPr/>
          <a:lstStyle/>
          <a:p>
            <a:fld id="{5F54E2E9-9123-4451-A66B-0D53D5417EFB}" type="slidenum">
              <a:rPr lang="en-US" altLang="en-US" smtClean="0"/>
              <a:pPr/>
              <a:t>8</a:t>
            </a:fld>
            <a:endParaRPr lang="en-US" altLang="en-US"/>
          </a:p>
        </p:txBody>
      </p:sp>
    </p:spTree>
    <p:extLst>
      <p:ext uri="{BB962C8B-B14F-4D97-AF65-F5344CB8AC3E}">
        <p14:creationId xmlns:p14="http://schemas.microsoft.com/office/powerpoint/2010/main" val="147739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98C44683-32AA-430F-B5B3-6F0B167D08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594DA377-63E4-4F85-827E-EFF3E8AAB3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DA358C7B-8241-4F00-A48B-6DD564CE0E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59424121-96AA-45BC-82A3-014CC6675F47}" type="slidenum">
              <a:rPr lang="en-US" altLang="en-US"/>
              <a:pPr/>
              <a:t>9</a:t>
            </a:fld>
            <a:endParaRPr lang="en-US" altLang="en-US"/>
          </a:p>
        </p:txBody>
      </p:sp>
    </p:spTree>
    <p:extLst>
      <p:ext uri="{BB962C8B-B14F-4D97-AF65-F5344CB8AC3E}">
        <p14:creationId xmlns:p14="http://schemas.microsoft.com/office/powerpoint/2010/main" val="1125083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4818EFC-35E3-47D3-8F82-9EA30A0D00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E3447754-499E-4258-9A4E-3D423E29A6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CC2E4284-65E9-4A79-9E5A-B0F2C80702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D4FE92D3-4363-4877-BF2F-849ABD908918}" type="slidenum">
              <a:rPr lang="en-US" altLang="en-US"/>
              <a:pPr/>
              <a:t>10</a:t>
            </a:fld>
            <a:endParaRPr lang="en-US" altLang="en-US"/>
          </a:p>
        </p:txBody>
      </p:sp>
    </p:spTree>
    <p:extLst>
      <p:ext uri="{BB962C8B-B14F-4D97-AF65-F5344CB8AC3E}">
        <p14:creationId xmlns:p14="http://schemas.microsoft.com/office/powerpoint/2010/main" val="47496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90F36F38-1973-4BFA-808B-A902C1423E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93929981-7B26-4375-A360-63F20DB28F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Ann</a:t>
            </a:r>
          </a:p>
        </p:txBody>
      </p:sp>
      <p:sp>
        <p:nvSpPr>
          <p:cNvPr id="59396" name="Slide Number Placeholder 3">
            <a:extLst>
              <a:ext uri="{FF2B5EF4-FFF2-40B4-BE49-F238E27FC236}">
                <a16:creationId xmlns:a16="http://schemas.microsoft.com/office/drawing/2014/main" id="{F794017F-2953-4987-8016-B6B6AF63C4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1363" indent="-284163">
              <a:defRPr>
                <a:solidFill>
                  <a:schemeClr val="tx1"/>
                </a:solidFill>
                <a:latin typeface="Garamond" panose="02020404030301010803" pitchFamily="18" charset="0"/>
              </a:defRPr>
            </a:lvl2pPr>
            <a:lvl3pPr marL="1141413" indent="-227013">
              <a:defRPr>
                <a:solidFill>
                  <a:schemeClr val="tx1"/>
                </a:solidFill>
                <a:latin typeface="Garamond" panose="02020404030301010803" pitchFamily="18" charset="0"/>
              </a:defRPr>
            </a:lvl3pPr>
            <a:lvl4pPr marL="1598613" indent="-227013">
              <a:defRPr>
                <a:solidFill>
                  <a:schemeClr val="tx1"/>
                </a:solidFill>
                <a:latin typeface="Garamond" panose="02020404030301010803" pitchFamily="18" charset="0"/>
              </a:defRPr>
            </a:lvl4pPr>
            <a:lvl5pPr marL="2055813" indent="-227013">
              <a:defRPr>
                <a:solidFill>
                  <a:schemeClr val="tx1"/>
                </a:solidFill>
                <a:latin typeface="Garamond" panose="02020404030301010803" pitchFamily="18" charset="0"/>
              </a:defRPr>
            </a:lvl5pPr>
            <a:lvl6pPr marL="2513013" indent="-227013" eaLnBrk="0" fontAlgn="base" hangingPunct="0">
              <a:spcBef>
                <a:spcPct val="0"/>
              </a:spcBef>
              <a:spcAft>
                <a:spcPct val="0"/>
              </a:spcAft>
              <a:defRPr>
                <a:solidFill>
                  <a:schemeClr val="tx1"/>
                </a:solidFill>
                <a:latin typeface="Garamond" panose="02020404030301010803" pitchFamily="18" charset="0"/>
              </a:defRPr>
            </a:lvl6pPr>
            <a:lvl7pPr marL="2970213" indent="-227013" eaLnBrk="0" fontAlgn="base" hangingPunct="0">
              <a:spcBef>
                <a:spcPct val="0"/>
              </a:spcBef>
              <a:spcAft>
                <a:spcPct val="0"/>
              </a:spcAft>
              <a:defRPr>
                <a:solidFill>
                  <a:schemeClr val="tx1"/>
                </a:solidFill>
                <a:latin typeface="Garamond" panose="02020404030301010803" pitchFamily="18" charset="0"/>
              </a:defRPr>
            </a:lvl7pPr>
            <a:lvl8pPr marL="3427413" indent="-227013" eaLnBrk="0" fontAlgn="base" hangingPunct="0">
              <a:spcBef>
                <a:spcPct val="0"/>
              </a:spcBef>
              <a:spcAft>
                <a:spcPct val="0"/>
              </a:spcAft>
              <a:defRPr>
                <a:solidFill>
                  <a:schemeClr val="tx1"/>
                </a:solidFill>
                <a:latin typeface="Garamond" panose="02020404030301010803" pitchFamily="18" charset="0"/>
              </a:defRPr>
            </a:lvl8pPr>
            <a:lvl9pPr marL="3884613" indent="-227013" eaLnBrk="0" fontAlgn="base" hangingPunct="0">
              <a:spcBef>
                <a:spcPct val="0"/>
              </a:spcBef>
              <a:spcAft>
                <a:spcPct val="0"/>
              </a:spcAft>
              <a:defRPr>
                <a:solidFill>
                  <a:schemeClr val="tx1"/>
                </a:solidFill>
                <a:latin typeface="Garamond" panose="02020404030301010803" pitchFamily="18" charset="0"/>
              </a:defRPr>
            </a:lvl9pPr>
          </a:lstStyle>
          <a:p>
            <a:fld id="{5EF4C787-6068-4CF4-9E35-CCF1F8B3017C}" type="slidenum">
              <a:rPr lang="en-US" altLang="en-US"/>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CC36DC8-A175-435F-8C99-F11ED70FD536}"/>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83A15B34-BEAA-471F-91F6-C0E2FAF0993A}"/>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220CC9BF-08EA-4F65-AECF-75D29FD8E082}"/>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p>
            </p:txBody>
          </p:sp>
          <p:sp>
            <p:nvSpPr>
              <p:cNvPr id="9" name="Freeform 5">
                <a:extLst>
                  <a:ext uri="{FF2B5EF4-FFF2-40B4-BE49-F238E27FC236}">
                    <a16:creationId xmlns:a16="http://schemas.microsoft.com/office/drawing/2014/main" id="{8F76ED20-FA5C-4FBD-9DB8-646B89455687}"/>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p>
            </p:txBody>
          </p:sp>
          <p:sp>
            <p:nvSpPr>
              <p:cNvPr id="10" name="Freeform 6">
                <a:extLst>
                  <a:ext uri="{FF2B5EF4-FFF2-40B4-BE49-F238E27FC236}">
                    <a16:creationId xmlns:a16="http://schemas.microsoft.com/office/drawing/2014/main" id="{BB329431-EE24-40F7-A8F0-B71619EA0544}"/>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p>
            </p:txBody>
          </p:sp>
          <p:sp>
            <p:nvSpPr>
              <p:cNvPr id="11" name="Freeform 7">
                <a:extLst>
                  <a:ext uri="{FF2B5EF4-FFF2-40B4-BE49-F238E27FC236}">
                    <a16:creationId xmlns:a16="http://schemas.microsoft.com/office/drawing/2014/main" id="{2FC7268B-798C-40A8-ABF6-B01E0009E3FD}"/>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894A1B4B-BA9B-408D-AA57-A790B662BDCD}"/>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p>
            </p:txBody>
          </p:sp>
        </p:grpSp>
        <p:sp>
          <p:nvSpPr>
            <p:cNvPr id="6" name="Freeform 9">
              <a:extLst>
                <a:ext uri="{FF2B5EF4-FFF2-40B4-BE49-F238E27FC236}">
                  <a16:creationId xmlns:a16="http://schemas.microsoft.com/office/drawing/2014/main" id="{04F1FA67-DD17-457E-8790-5B8764DF5B18}"/>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p>
          </p:txBody>
        </p:sp>
        <p:sp>
          <p:nvSpPr>
            <p:cNvPr id="7" name="Freeform 10">
              <a:extLst>
                <a:ext uri="{FF2B5EF4-FFF2-40B4-BE49-F238E27FC236}">
                  <a16:creationId xmlns:a16="http://schemas.microsoft.com/office/drawing/2014/main" id="{90DC23A1-13F0-4BAD-A003-8409A8DB4754}"/>
                </a:ext>
              </a:extLst>
            </p:cNvPr>
            <p:cNvSpPr>
              <a:spLocks/>
            </p:cNvSpPr>
            <p:nvPr/>
          </p:nvSpPr>
          <p:spPr bwMode="hidden">
            <a:xfrm>
              <a:off x="0" y="0"/>
              <a:ext cx="5758" cy="1776"/>
            </a:xfrm>
            <a:custGeom>
              <a:avLst/>
              <a:gdLst>
                <a:gd name="T0" fmla="*/ 0 w 5740"/>
                <a:gd name="T1" fmla="*/ 0 h 1906"/>
                <a:gd name="T2" fmla="*/ 0 w 5740"/>
                <a:gd name="T3" fmla="*/ 148 h 1906"/>
                <a:gd name="T4" fmla="*/ 6425 w 5740"/>
                <a:gd name="T5" fmla="*/ 148 h 1906"/>
                <a:gd name="T6" fmla="*/ 642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8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58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318228AD-D175-4FEE-92E1-5C6193704EFF}"/>
              </a:ext>
            </a:extLst>
          </p:cNvPr>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59DE1ECD-6981-4860-B7D1-B0AF246B4C10}"/>
              </a:ext>
            </a:extLst>
          </p:cNvPr>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E57CBB3C-D494-4D3F-B385-F046078B91CE}"/>
              </a:ext>
            </a:extLst>
          </p:cNvPr>
          <p:cNvSpPr>
            <a:spLocks noGrp="1" noChangeArrowheads="1"/>
          </p:cNvSpPr>
          <p:nvPr>
            <p:ph type="sldNum" sz="quarter" idx="12"/>
          </p:nvPr>
        </p:nvSpPr>
        <p:spPr>
          <a:xfrm>
            <a:off x="6553200" y="6254750"/>
            <a:ext cx="2133600" cy="476250"/>
          </a:xfrm>
        </p:spPr>
        <p:txBody>
          <a:bodyPr/>
          <a:lstStyle>
            <a:lvl1pPr>
              <a:defRPr/>
            </a:lvl1pPr>
          </a:lstStyle>
          <a:p>
            <a:fld id="{0ABDF11F-D434-43A8-92EB-DF77C6E48016}" type="slidenum">
              <a:rPr lang="en-US" altLang="en-US"/>
              <a:pPr/>
              <a:t>‹#›</a:t>
            </a:fld>
            <a:endParaRPr lang="en-US" altLang="en-US"/>
          </a:p>
        </p:txBody>
      </p:sp>
    </p:spTree>
    <p:extLst>
      <p:ext uri="{BB962C8B-B14F-4D97-AF65-F5344CB8AC3E}">
        <p14:creationId xmlns:p14="http://schemas.microsoft.com/office/powerpoint/2010/main" val="1293911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F293A3B8-0A32-4471-AE6D-9106FE56AC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F1A7175F-B886-4DD8-A373-69B8BA7BA37A}"/>
              </a:ext>
            </a:extLst>
          </p:cNvPr>
          <p:cNvSpPr>
            <a:spLocks noGrp="1" noChangeArrowheads="1"/>
          </p:cNvSpPr>
          <p:nvPr>
            <p:ph type="sldNum" sz="quarter" idx="11"/>
          </p:nvPr>
        </p:nvSpPr>
        <p:spPr>
          <a:ln/>
        </p:spPr>
        <p:txBody>
          <a:bodyPr/>
          <a:lstStyle>
            <a:lvl1pPr>
              <a:defRPr/>
            </a:lvl1pPr>
          </a:lstStyle>
          <a:p>
            <a:fld id="{34ED48D0-5B0F-4352-B9E0-292602BCF633}" type="slidenum">
              <a:rPr lang="en-US" altLang="en-US"/>
              <a:pPr/>
              <a:t>‹#›</a:t>
            </a:fld>
            <a:endParaRPr lang="en-US" altLang="en-US"/>
          </a:p>
        </p:txBody>
      </p:sp>
      <p:sp>
        <p:nvSpPr>
          <p:cNvPr id="6" name="Rectangle 14">
            <a:extLst>
              <a:ext uri="{FF2B5EF4-FFF2-40B4-BE49-F238E27FC236}">
                <a16:creationId xmlns:a16="http://schemas.microsoft.com/office/drawing/2014/main" id="{3E03473F-15E9-4165-BE5E-14444A08791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128393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A994EFE3-7270-478E-B673-859FA1CE38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66D7B452-43B9-4AC3-93ED-739F03D2906E}"/>
              </a:ext>
            </a:extLst>
          </p:cNvPr>
          <p:cNvSpPr>
            <a:spLocks noGrp="1" noChangeArrowheads="1"/>
          </p:cNvSpPr>
          <p:nvPr>
            <p:ph type="sldNum" sz="quarter" idx="11"/>
          </p:nvPr>
        </p:nvSpPr>
        <p:spPr>
          <a:ln/>
        </p:spPr>
        <p:txBody>
          <a:bodyPr/>
          <a:lstStyle>
            <a:lvl1pPr>
              <a:defRPr/>
            </a:lvl1pPr>
          </a:lstStyle>
          <a:p>
            <a:fld id="{824327AF-223C-4691-A86C-48C0C94F1205}" type="slidenum">
              <a:rPr lang="en-US" altLang="en-US"/>
              <a:pPr/>
              <a:t>‹#›</a:t>
            </a:fld>
            <a:endParaRPr lang="en-US" altLang="en-US"/>
          </a:p>
        </p:txBody>
      </p:sp>
      <p:sp>
        <p:nvSpPr>
          <p:cNvPr id="6" name="Rectangle 14">
            <a:extLst>
              <a:ext uri="{FF2B5EF4-FFF2-40B4-BE49-F238E27FC236}">
                <a16:creationId xmlns:a16="http://schemas.microsoft.com/office/drawing/2014/main" id="{5DFE0B70-408B-4E21-8946-E0652739FA34}"/>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17209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CEC19553-DF57-4C61-B0FC-CB3524DF76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3E2D160E-629F-4084-98D1-CD37D88E89F5}"/>
              </a:ext>
            </a:extLst>
          </p:cNvPr>
          <p:cNvSpPr>
            <a:spLocks noGrp="1" noChangeArrowheads="1"/>
          </p:cNvSpPr>
          <p:nvPr>
            <p:ph type="sldNum" sz="quarter" idx="11"/>
          </p:nvPr>
        </p:nvSpPr>
        <p:spPr>
          <a:ln/>
        </p:spPr>
        <p:txBody>
          <a:bodyPr/>
          <a:lstStyle>
            <a:lvl1pPr>
              <a:defRPr/>
            </a:lvl1pPr>
          </a:lstStyle>
          <a:p>
            <a:fld id="{5757A95C-42E9-4744-B5B0-135FB17373EC}" type="slidenum">
              <a:rPr lang="en-US" altLang="en-US"/>
              <a:pPr/>
              <a:t>‹#›</a:t>
            </a:fld>
            <a:endParaRPr lang="en-US" altLang="en-US"/>
          </a:p>
        </p:txBody>
      </p:sp>
      <p:sp>
        <p:nvSpPr>
          <p:cNvPr id="7" name="Rectangle 14">
            <a:extLst>
              <a:ext uri="{FF2B5EF4-FFF2-40B4-BE49-F238E27FC236}">
                <a16:creationId xmlns:a16="http://schemas.microsoft.com/office/drawing/2014/main" id="{9EB162CD-7595-4753-8069-2300BDD1384E}"/>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885499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C9C5238B-7D62-406D-89D7-A642CD74BF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7EEDFC51-44DF-495F-8906-B45C1DB5FD45}"/>
              </a:ext>
            </a:extLst>
          </p:cNvPr>
          <p:cNvSpPr>
            <a:spLocks noGrp="1" noChangeArrowheads="1"/>
          </p:cNvSpPr>
          <p:nvPr>
            <p:ph type="sldNum" sz="quarter" idx="11"/>
          </p:nvPr>
        </p:nvSpPr>
        <p:spPr>
          <a:ln/>
        </p:spPr>
        <p:txBody>
          <a:bodyPr/>
          <a:lstStyle>
            <a:lvl1pPr>
              <a:defRPr/>
            </a:lvl1pPr>
          </a:lstStyle>
          <a:p>
            <a:fld id="{209EECB1-4D5C-4BA6-AA4C-3463CB7C4EE9}" type="slidenum">
              <a:rPr lang="en-US" altLang="en-US"/>
              <a:pPr/>
              <a:t>‹#›</a:t>
            </a:fld>
            <a:endParaRPr lang="en-US" altLang="en-US"/>
          </a:p>
        </p:txBody>
      </p:sp>
      <p:sp>
        <p:nvSpPr>
          <p:cNvPr id="6" name="Rectangle 14">
            <a:extLst>
              <a:ext uri="{FF2B5EF4-FFF2-40B4-BE49-F238E27FC236}">
                <a16:creationId xmlns:a16="http://schemas.microsoft.com/office/drawing/2014/main" id="{18B30D9F-E2DE-49E0-B79F-954E11EA7C3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940524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20080EAE-5704-483E-B18D-27432C48C8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DCC5269-3978-4716-94FC-4C0849A6908E}"/>
              </a:ext>
            </a:extLst>
          </p:cNvPr>
          <p:cNvSpPr>
            <a:spLocks noGrp="1" noChangeArrowheads="1"/>
          </p:cNvSpPr>
          <p:nvPr>
            <p:ph type="sldNum" sz="quarter" idx="11"/>
          </p:nvPr>
        </p:nvSpPr>
        <p:spPr>
          <a:ln/>
        </p:spPr>
        <p:txBody>
          <a:bodyPr/>
          <a:lstStyle>
            <a:lvl1pPr>
              <a:defRPr/>
            </a:lvl1pPr>
          </a:lstStyle>
          <a:p>
            <a:fld id="{9A8AEC62-5931-46B1-A3FE-8582B8232150}" type="slidenum">
              <a:rPr lang="en-US" altLang="en-US"/>
              <a:pPr/>
              <a:t>‹#›</a:t>
            </a:fld>
            <a:endParaRPr lang="en-US" altLang="en-US"/>
          </a:p>
        </p:txBody>
      </p:sp>
      <p:sp>
        <p:nvSpPr>
          <p:cNvPr id="6" name="Rectangle 14">
            <a:extLst>
              <a:ext uri="{FF2B5EF4-FFF2-40B4-BE49-F238E27FC236}">
                <a16:creationId xmlns:a16="http://schemas.microsoft.com/office/drawing/2014/main" id="{0EE1ADD1-D99F-4655-9877-9D76720999C7}"/>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57077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BB2F7C9A-54A7-4B26-B163-097D9106A1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1BBC03FB-4C27-454E-83FA-C0667D84E5A2}"/>
              </a:ext>
            </a:extLst>
          </p:cNvPr>
          <p:cNvSpPr>
            <a:spLocks noGrp="1" noChangeArrowheads="1"/>
          </p:cNvSpPr>
          <p:nvPr>
            <p:ph type="sldNum" sz="quarter" idx="11"/>
          </p:nvPr>
        </p:nvSpPr>
        <p:spPr>
          <a:ln/>
        </p:spPr>
        <p:txBody>
          <a:bodyPr/>
          <a:lstStyle>
            <a:lvl1pPr>
              <a:defRPr/>
            </a:lvl1pPr>
          </a:lstStyle>
          <a:p>
            <a:fld id="{B21B1542-693F-4AA0-B154-F48680DAC735}" type="slidenum">
              <a:rPr lang="en-US" altLang="en-US"/>
              <a:pPr/>
              <a:t>‹#›</a:t>
            </a:fld>
            <a:endParaRPr lang="en-US" altLang="en-US"/>
          </a:p>
        </p:txBody>
      </p:sp>
      <p:sp>
        <p:nvSpPr>
          <p:cNvPr id="7" name="Rectangle 14">
            <a:extLst>
              <a:ext uri="{FF2B5EF4-FFF2-40B4-BE49-F238E27FC236}">
                <a16:creationId xmlns:a16="http://schemas.microsoft.com/office/drawing/2014/main" id="{BC5A4D55-5365-464F-B2E4-EC6F78E2E97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02230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153F6CB6-AF8C-4E13-9568-9B8F030A485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3">
            <a:extLst>
              <a:ext uri="{FF2B5EF4-FFF2-40B4-BE49-F238E27FC236}">
                <a16:creationId xmlns:a16="http://schemas.microsoft.com/office/drawing/2014/main" id="{67C1871D-3DCC-47E7-88DB-88EB8CF65A38}"/>
              </a:ext>
            </a:extLst>
          </p:cNvPr>
          <p:cNvSpPr>
            <a:spLocks noGrp="1" noChangeArrowheads="1"/>
          </p:cNvSpPr>
          <p:nvPr>
            <p:ph type="sldNum" sz="quarter" idx="11"/>
          </p:nvPr>
        </p:nvSpPr>
        <p:spPr>
          <a:ln/>
        </p:spPr>
        <p:txBody>
          <a:bodyPr/>
          <a:lstStyle>
            <a:lvl1pPr>
              <a:defRPr/>
            </a:lvl1pPr>
          </a:lstStyle>
          <a:p>
            <a:fld id="{96B76FE5-3155-4F19-8E60-676BC6E6ABCA}" type="slidenum">
              <a:rPr lang="en-US" altLang="en-US"/>
              <a:pPr/>
              <a:t>‹#›</a:t>
            </a:fld>
            <a:endParaRPr lang="en-US" altLang="en-US"/>
          </a:p>
        </p:txBody>
      </p:sp>
      <p:sp>
        <p:nvSpPr>
          <p:cNvPr id="9" name="Rectangle 14">
            <a:extLst>
              <a:ext uri="{FF2B5EF4-FFF2-40B4-BE49-F238E27FC236}">
                <a16:creationId xmlns:a16="http://schemas.microsoft.com/office/drawing/2014/main" id="{12D1A49F-6772-4D9A-B8A6-3AA4A91F9278}"/>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657941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B853F935-A187-46BC-A6A5-E68BB60AC14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3">
            <a:extLst>
              <a:ext uri="{FF2B5EF4-FFF2-40B4-BE49-F238E27FC236}">
                <a16:creationId xmlns:a16="http://schemas.microsoft.com/office/drawing/2014/main" id="{DD785D8D-7CAA-4DD9-AEC9-EA167F0AA35A}"/>
              </a:ext>
            </a:extLst>
          </p:cNvPr>
          <p:cNvSpPr>
            <a:spLocks noGrp="1" noChangeArrowheads="1"/>
          </p:cNvSpPr>
          <p:nvPr>
            <p:ph type="sldNum" sz="quarter" idx="11"/>
          </p:nvPr>
        </p:nvSpPr>
        <p:spPr>
          <a:ln/>
        </p:spPr>
        <p:txBody>
          <a:bodyPr/>
          <a:lstStyle>
            <a:lvl1pPr>
              <a:defRPr/>
            </a:lvl1pPr>
          </a:lstStyle>
          <a:p>
            <a:fld id="{7312CA2F-006B-4529-AB4A-6EA029262ADF}" type="slidenum">
              <a:rPr lang="en-US" altLang="en-US"/>
              <a:pPr/>
              <a:t>‹#›</a:t>
            </a:fld>
            <a:endParaRPr lang="en-US" altLang="en-US"/>
          </a:p>
        </p:txBody>
      </p:sp>
      <p:sp>
        <p:nvSpPr>
          <p:cNvPr id="5" name="Rectangle 14">
            <a:extLst>
              <a:ext uri="{FF2B5EF4-FFF2-40B4-BE49-F238E27FC236}">
                <a16:creationId xmlns:a16="http://schemas.microsoft.com/office/drawing/2014/main" id="{47C789C7-2B81-4C49-A095-D2250E0BCF9C}"/>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502265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7914D20-53BA-4C0F-ABD3-95B692EB186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3">
            <a:extLst>
              <a:ext uri="{FF2B5EF4-FFF2-40B4-BE49-F238E27FC236}">
                <a16:creationId xmlns:a16="http://schemas.microsoft.com/office/drawing/2014/main" id="{4F22FC1D-F65F-4AA1-8275-667B8465FB65}"/>
              </a:ext>
            </a:extLst>
          </p:cNvPr>
          <p:cNvSpPr>
            <a:spLocks noGrp="1" noChangeArrowheads="1"/>
          </p:cNvSpPr>
          <p:nvPr>
            <p:ph type="sldNum" sz="quarter" idx="11"/>
          </p:nvPr>
        </p:nvSpPr>
        <p:spPr>
          <a:ln/>
        </p:spPr>
        <p:txBody>
          <a:bodyPr/>
          <a:lstStyle>
            <a:lvl1pPr>
              <a:defRPr/>
            </a:lvl1pPr>
          </a:lstStyle>
          <a:p>
            <a:fld id="{83DBA65C-3D02-4BF0-B354-43F53CBD39EF}" type="slidenum">
              <a:rPr lang="en-US" altLang="en-US"/>
              <a:pPr/>
              <a:t>‹#›</a:t>
            </a:fld>
            <a:endParaRPr lang="en-US" altLang="en-US"/>
          </a:p>
        </p:txBody>
      </p:sp>
      <p:sp>
        <p:nvSpPr>
          <p:cNvPr id="4" name="Rectangle 14">
            <a:extLst>
              <a:ext uri="{FF2B5EF4-FFF2-40B4-BE49-F238E27FC236}">
                <a16:creationId xmlns:a16="http://schemas.microsoft.com/office/drawing/2014/main" id="{B20D24D8-9738-4D61-95F5-FDC4B960C640}"/>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31090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0445503E-3891-4CC0-BC85-2E26CDFB76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F5939779-2633-4319-B54F-38F670AC745C}"/>
              </a:ext>
            </a:extLst>
          </p:cNvPr>
          <p:cNvSpPr>
            <a:spLocks noGrp="1" noChangeArrowheads="1"/>
          </p:cNvSpPr>
          <p:nvPr>
            <p:ph type="sldNum" sz="quarter" idx="11"/>
          </p:nvPr>
        </p:nvSpPr>
        <p:spPr>
          <a:ln/>
        </p:spPr>
        <p:txBody>
          <a:bodyPr/>
          <a:lstStyle>
            <a:lvl1pPr>
              <a:defRPr/>
            </a:lvl1pPr>
          </a:lstStyle>
          <a:p>
            <a:fld id="{D41EA91B-DE99-4236-84BE-6647AFEDDE9A}" type="slidenum">
              <a:rPr lang="en-US" altLang="en-US"/>
              <a:pPr/>
              <a:t>‹#›</a:t>
            </a:fld>
            <a:endParaRPr lang="en-US" altLang="en-US"/>
          </a:p>
        </p:txBody>
      </p:sp>
      <p:sp>
        <p:nvSpPr>
          <p:cNvPr id="7" name="Rectangle 14">
            <a:extLst>
              <a:ext uri="{FF2B5EF4-FFF2-40B4-BE49-F238E27FC236}">
                <a16:creationId xmlns:a16="http://schemas.microsoft.com/office/drawing/2014/main" id="{ADACFE7E-19D7-4A2D-BF98-7C8C72B45962}"/>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42765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AA3EF8DC-14CA-4722-B8C9-7848CB651E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3">
            <a:extLst>
              <a:ext uri="{FF2B5EF4-FFF2-40B4-BE49-F238E27FC236}">
                <a16:creationId xmlns:a16="http://schemas.microsoft.com/office/drawing/2014/main" id="{1296CC67-2DD6-4713-A045-41D813B6AEC9}"/>
              </a:ext>
            </a:extLst>
          </p:cNvPr>
          <p:cNvSpPr>
            <a:spLocks noGrp="1" noChangeArrowheads="1"/>
          </p:cNvSpPr>
          <p:nvPr>
            <p:ph type="sldNum" sz="quarter" idx="11"/>
          </p:nvPr>
        </p:nvSpPr>
        <p:spPr>
          <a:ln/>
        </p:spPr>
        <p:txBody>
          <a:bodyPr/>
          <a:lstStyle>
            <a:lvl1pPr>
              <a:defRPr/>
            </a:lvl1pPr>
          </a:lstStyle>
          <a:p>
            <a:fld id="{75A5C18E-B2F7-4E1E-A48D-B9CA2833FE54}" type="slidenum">
              <a:rPr lang="en-US" altLang="en-US"/>
              <a:pPr/>
              <a:t>‹#›</a:t>
            </a:fld>
            <a:endParaRPr lang="en-US" altLang="en-US"/>
          </a:p>
        </p:txBody>
      </p:sp>
      <p:sp>
        <p:nvSpPr>
          <p:cNvPr id="7" name="Rectangle 14">
            <a:extLst>
              <a:ext uri="{FF2B5EF4-FFF2-40B4-BE49-F238E27FC236}">
                <a16:creationId xmlns:a16="http://schemas.microsoft.com/office/drawing/2014/main" id="{6EB029CD-DE53-4711-8779-78BB9FDE8EAD}"/>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41828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68DF6F1-2B00-468F-A274-12C55F9B3BDF}"/>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7347" name="Rectangle 3">
            <a:extLst>
              <a:ext uri="{FF2B5EF4-FFF2-40B4-BE49-F238E27FC236}">
                <a16:creationId xmlns:a16="http://schemas.microsoft.com/office/drawing/2014/main" id="{AD760210-B704-460E-B975-838C085CDDD6}"/>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8B8ED224-977F-41DF-9E9B-25393B0F6F80}" type="slidenum">
              <a:rPr lang="en-US" altLang="en-US"/>
              <a:pPr/>
              <a:t>‹#›</a:t>
            </a:fld>
            <a:endParaRPr lang="en-US" altLang="en-US"/>
          </a:p>
        </p:txBody>
      </p:sp>
      <p:grpSp>
        <p:nvGrpSpPr>
          <p:cNvPr id="1028" name="Group 4">
            <a:extLst>
              <a:ext uri="{FF2B5EF4-FFF2-40B4-BE49-F238E27FC236}">
                <a16:creationId xmlns:a16="http://schemas.microsoft.com/office/drawing/2014/main" id="{DE8FDF7A-5FB6-4B7A-8BB8-7668211A48F0}"/>
              </a:ext>
            </a:extLst>
          </p:cNvPr>
          <p:cNvGrpSpPr>
            <a:grpSpLocks/>
          </p:cNvGrpSpPr>
          <p:nvPr/>
        </p:nvGrpSpPr>
        <p:grpSpPr bwMode="auto">
          <a:xfrm>
            <a:off x="0" y="0"/>
            <a:ext cx="9140825" cy="6850063"/>
            <a:chOff x="0" y="0"/>
            <a:chExt cx="5758" cy="4315"/>
          </a:xfrm>
        </p:grpSpPr>
        <p:grpSp>
          <p:nvGrpSpPr>
            <p:cNvPr id="1032" name="Group 5">
              <a:extLst>
                <a:ext uri="{FF2B5EF4-FFF2-40B4-BE49-F238E27FC236}">
                  <a16:creationId xmlns:a16="http://schemas.microsoft.com/office/drawing/2014/main" id="{04C743D2-B9C9-4748-8706-9F80FE7F79C4}"/>
                </a:ext>
              </a:extLst>
            </p:cNvPr>
            <p:cNvGrpSpPr>
              <a:grpSpLocks/>
            </p:cNvGrpSpPr>
            <p:nvPr userDrawn="1"/>
          </p:nvGrpSpPr>
          <p:grpSpPr bwMode="auto">
            <a:xfrm>
              <a:off x="1728" y="2230"/>
              <a:ext cx="4027" cy="2085"/>
              <a:chOff x="1728" y="2230"/>
              <a:chExt cx="4027" cy="2085"/>
            </a:xfrm>
          </p:grpSpPr>
          <p:sp>
            <p:nvSpPr>
              <p:cNvPr id="57350" name="Freeform 6">
                <a:extLst>
                  <a:ext uri="{FF2B5EF4-FFF2-40B4-BE49-F238E27FC236}">
                    <a16:creationId xmlns:a16="http://schemas.microsoft.com/office/drawing/2014/main" id="{4DEFE376-359F-4202-B2F6-C19A021BD046}"/>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dirty="0"/>
              </a:p>
            </p:txBody>
          </p:sp>
          <p:sp>
            <p:nvSpPr>
              <p:cNvPr id="57351" name="Freeform 7">
                <a:extLst>
                  <a:ext uri="{FF2B5EF4-FFF2-40B4-BE49-F238E27FC236}">
                    <a16:creationId xmlns:a16="http://schemas.microsoft.com/office/drawing/2014/main" id="{4D15D13B-17AC-4F89-BEAF-D583D489FCDB}"/>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dirty="0"/>
              </a:p>
            </p:txBody>
          </p:sp>
          <p:sp>
            <p:nvSpPr>
              <p:cNvPr id="57352" name="Freeform 8">
                <a:extLst>
                  <a:ext uri="{FF2B5EF4-FFF2-40B4-BE49-F238E27FC236}">
                    <a16:creationId xmlns:a16="http://schemas.microsoft.com/office/drawing/2014/main" id="{07DD2C24-1FE7-4B47-AE84-1AD4622EA7A5}"/>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dirty="0"/>
              </a:p>
            </p:txBody>
          </p:sp>
          <p:sp>
            <p:nvSpPr>
              <p:cNvPr id="1038" name="Freeform 9">
                <a:extLst>
                  <a:ext uri="{FF2B5EF4-FFF2-40B4-BE49-F238E27FC236}">
                    <a16:creationId xmlns:a16="http://schemas.microsoft.com/office/drawing/2014/main" id="{823060C0-12F2-4D11-A02F-CE9BA8C648E5}"/>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54" name="Freeform 10">
                <a:extLst>
                  <a:ext uri="{FF2B5EF4-FFF2-40B4-BE49-F238E27FC236}">
                    <a16:creationId xmlns:a16="http://schemas.microsoft.com/office/drawing/2014/main" id="{126EC63C-2FAC-4C77-AECB-5BB47EE79076}"/>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dirty="0"/>
              </a:p>
            </p:txBody>
          </p:sp>
        </p:grpSp>
        <p:sp>
          <p:nvSpPr>
            <p:cNvPr id="57355" name="Freeform 11">
              <a:extLst>
                <a:ext uri="{FF2B5EF4-FFF2-40B4-BE49-F238E27FC236}">
                  <a16:creationId xmlns:a16="http://schemas.microsoft.com/office/drawing/2014/main" id="{73AB89F5-0E9F-4FC5-B3DE-5C6F7F354E2D}"/>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p>
          </p:txBody>
        </p:sp>
        <p:sp>
          <p:nvSpPr>
            <p:cNvPr id="1034" name="Freeform 12">
              <a:extLst>
                <a:ext uri="{FF2B5EF4-FFF2-40B4-BE49-F238E27FC236}">
                  <a16:creationId xmlns:a16="http://schemas.microsoft.com/office/drawing/2014/main" id="{FD0A9B8A-BDF5-4EF6-B936-CCEF3188327B}"/>
                </a:ext>
              </a:extLst>
            </p:cNvPr>
            <p:cNvSpPr>
              <a:spLocks/>
            </p:cNvSpPr>
            <p:nvPr/>
          </p:nvSpPr>
          <p:spPr bwMode="hidden">
            <a:xfrm>
              <a:off x="0" y="0"/>
              <a:ext cx="5758" cy="1776"/>
            </a:xfrm>
            <a:custGeom>
              <a:avLst/>
              <a:gdLst>
                <a:gd name="T0" fmla="*/ 0 w 5740"/>
                <a:gd name="T1" fmla="*/ 0 h 1906"/>
                <a:gd name="T2" fmla="*/ 0 w 5740"/>
                <a:gd name="T3" fmla="*/ 148 h 1906"/>
                <a:gd name="T4" fmla="*/ 6425 w 5740"/>
                <a:gd name="T5" fmla="*/ 148 h 1906"/>
                <a:gd name="T6" fmla="*/ 642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7357" name="Rectangle 13">
            <a:extLst>
              <a:ext uri="{FF2B5EF4-FFF2-40B4-BE49-F238E27FC236}">
                <a16:creationId xmlns:a16="http://schemas.microsoft.com/office/drawing/2014/main" id="{AC174034-5F78-4F4A-BA1B-1A234CDA2307}"/>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8" name="Rectangle 14">
            <a:extLst>
              <a:ext uri="{FF2B5EF4-FFF2-40B4-BE49-F238E27FC236}">
                <a16:creationId xmlns:a16="http://schemas.microsoft.com/office/drawing/2014/main" id="{E26807ED-DE8E-4AB0-B005-3A80E2BF5BB9}"/>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pPr>
              <a:defRPr/>
            </a:pPr>
            <a:endParaRPr lang="en-US"/>
          </a:p>
        </p:txBody>
      </p:sp>
      <p:sp>
        <p:nvSpPr>
          <p:cNvPr id="57359" name="Rectangle 15">
            <a:extLst>
              <a:ext uri="{FF2B5EF4-FFF2-40B4-BE49-F238E27FC236}">
                <a16:creationId xmlns:a16="http://schemas.microsoft.com/office/drawing/2014/main" id="{550F9D98-E857-400D-B80B-EBAB4715A60E}"/>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317"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bpalmer@nc.rr.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baiyina.muhammad@gmail.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aaidd.org/intellectual-disability/definition/faqs-on-intellectual-disability#.UiiaOtKsiM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thinkcollege.net/sites/default/files/files/resources/IB41_Consider_the_Alternatives_2019.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dmissions.uncg.edu/apply/freshmen/freshman-guidelin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6.jpg"/></Relationships>
</file>

<file path=ppt/slides/_rels/slide39.xml.rels><?xml version="1.0" encoding="UTF-8" standalone="yes"?>
<Relationships xmlns="http://schemas.openxmlformats.org/package/2006/relationships"><Relationship Id="rId3" Type="http://schemas.openxmlformats.org/officeDocument/2006/relationships/hyperlink" Target="https://www.ncbi.nlm.nih.gov/pubmed/27461950" TargetMode="External"/><Relationship Id="rId2" Type="http://schemas.openxmlformats.org/officeDocument/2006/relationships/hyperlink" Target="https://autisticadvocacy.org/" TargetMode="External"/><Relationship Id="rId1" Type="http://schemas.openxmlformats.org/officeDocument/2006/relationships/slideLayout" Target="../slideLayouts/slideLayout2.xml"/><Relationship Id="rId5" Type="http://schemas.openxmlformats.org/officeDocument/2006/relationships/hyperlink" Target="https://mydisabilitymatters.com/services/" TargetMode="External"/><Relationship Id="rId4" Type="http://schemas.openxmlformats.org/officeDocument/2006/relationships/hyperlink" Target="https://www.collegeparentcentra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upporteddecisionmaking.org/state-review/north-carolina" TargetMode="External"/><Relationship Id="rId2" Type="http://schemas.openxmlformats.org/officeDocument/2006/relationships/hyperlink" Target="https://www.pacer.org/transition/learning-center/independent-community-living/self-determination.asp" TargetMode="External"/><Relationship Id="rId1" Type="http://schemas.openxmlformats.org/officeDocument/2006/relationships/slideLayout" Target="../slideLayouts/slideLayout2.xml"/><Relationship Id="rId4" Type="http://schemas.openxmlformats.org/officeDocument/2006/relationships/hyperlink" Target="https://pubmed.ncbi.nlm.nih.gov/23301900-parent-assessments-of-self-determination-importance-and-performance-for-students-with-autism-or-intellectual-disabilit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1CCAAD0-FF59-4E69-BDDE-FFD788D9CCA2}"/>
              </a:ext>
            </a:extLst>
          </p:cNvPr>
          <p:cNvSpPr>
            <a:spLocks noGrp="1" noChangeArrowheads="1"/>
          </p:cNvSpPr>
          <p:nvPr>
            <p:ph type="ctrTitle"/>
          </p:nvPr>
        </p:nvSpPr>
        <p:spPr>
          <a:xfrm>
            <a:off x="685800" y="1295400"/>
            <a:ext cx="7772400" cy="2743200"/>
          </a:xfrm>
        </p:spPr>
        <p:txBody>
          <a:bodyPr/>
          <a:lstStyle/>
          <a:p>
            <a:pPr eaLnBrk="1" hangingPunct="1">
              <a:defRPr/>
            </a:pPr>
            <a:r>
              <a:rPr lang="en-US" sz="3600" dirty="0">
                <a:latin typeface="Palatino Linotype" pitchFamily="18" charset="0"/>
              </a:rPr>
              <a:t>Changing Paths:</a:t>
            </a:r>
            <a:br>
              <a:rPr lang="en-US" sz="3600" dirty="0">
                <a:latin typeface="Palatino Linotype" pitchFamily="18" charset="0"/>
              </a:rPr>
            </a:br>
            <a:r>
              <a:rPr lang="en-US" sz="3600" dirty="0">
                <a:latin typeface="Palatino Linotype" pitchFamily="18" charset="0"/>
              </a:rPr>
              <a:t> Post Secondary Options/ or Pathways for Students with Disabilities </a:t>
            </a:r>
          </a:p>
        </p:txBody>
      </p:sp>
      <p:sp>
        <p:nvSpPr>
          <p:cNvPr id="2051" name="Rectangle 3">
            <a:extLst>
              <a:ext uri="{FF2B5EF4-FFF2-40B4-BE49-F238E27FC236}">
                <a16:creationId xmlns:a16="http://schemas.microsoft.com/office/drawing/2014/main" id="{65B2B8EE-B442-4881-A4FE-7CF56C894280}"/>
              </a:ext>
            </a:extLst>
          </p:cNvPr>
          <p:cNvSpPr>
            <a:spLocks noGrp="1" noChangeArrowheads="1"/>
          </p:cNvSpPr>
          <p:nvPr>
            <p:ph type="subTitle" idx="1"/>
          </p:nvPr>
        </p:nvSpPr>
        <p:spPr>
          <a:xfrm>
            <a:off x="1371600" y="4038600"/>
            <a:ext cx="6400800" cy="2133600"/>
          </a:xfrm>
        </p:spPr>
        <p:txBody>
          <a:bodyPr/>
          <a:lstStyle/>
          <a:p>
            <a:pPr eaLnBrk="1" hangingPunct="1">
              <a:defRPr/>
            </a:pPr>
            <a:r>
              <a:rPr lang="en-US" sz="2800" dirty="0"/>
              <a:t>Ann Palmer, B.A.</a:t>
            </a:r>
          </a:p>
          <a:p>
            <a:pPr eaLnBrk="1" hangingPunct="1">
              <a:defRPr/>
            </a:pPr>
            <a:r>
              <a:rPr lang="en-US" sz="2800" dirty="0">
                <a:hlinkClick r:id="rId3"/>
              </a:rPr>
              <a:t>abpalmer@nc.rr.com</a:t>
            </a:r>
            <a:endParaRPr lang="en-US" sz="2800" dirty="0"/>
          </a:p>
          <a:p>
            <a:pPr eaLnBrk="1" hangingPunct="1">
              <a:defRPr/>
            </a:pPr>
            <a:r>
              <a:rPr lang="en-US" sz="2800" dirty="0"/>
              <a:t>Baiyina Muhammad, Ph.D.</a:t>
            </a:r>
          </a:p>
          <a:p>
            <a:pPr eaLnBrk="1" hangingPunct="1">
              <a:defRPr/>
            </a:pPr>
            <a:r>
              <a:rPr lang="en-US" sz="2800" dirty="0">
                <a:hlinkClick r:id="rId4"/>
              </a:rPr>
              <a:t>baiyina.muhammad@gmail.com</a:t>
            </a:r>
            <a:endParaRPr lang="en-US" sz="2800" dirty="0"/>
          </a:p>
          <a:p>
            <a:pPr eaLnBrk="1" hangingPunct="1">
              <a:defRPr/>
            </a:pPr>
            <a:endParaRPr lang="en-US" sz="2800" dirty="0"/>
          </a:p>
          <a:p>
            <a:pPr eaLnBrk="1" hangingPunct="1">
              <a:defRPr/>
            </a:pPr>
            <a:endParaRPr lang="en-US" sz="2800" dirty="0"/>
          </a:p>
          <a:p>
            <a:pPr eaLnBrk="1" hangingPunct="1">
              <a:defRPr/>
            </a:pPr>
            <a:r>
              <a:rPr lang="en-US" sz="2800" dirty="0"/>
              <a:t>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1A771DD-6910-41E3-98CF-35389C490D6A}"/>
              </a:ext>
            </a:extLst>
          </p:cNvPr>
          <p:cNvSpPr>
            <a:spLocks noGrp="1"/>
          </p:cNvSpPr>
          <p:nvPr>
            <p:ph type="title"/>
          </p:nvPr>
        </p:nvSpPr>
        <p:spPr>
          <a:xfrm>
            <a:off x="457200" y="0"/>
            <a:ext cx="8229600" cy="1295400"/>
          </a:xfrm>
        </p:spPr>
        <p:txBody>
          <a:bodyPr/>
          <a:lstStyle/>
          <a:p>
            <a:pPr>
              <a:defRPr/>
            </a:pPr>
            <a:r>
              <a:rPr lang="en-US" altLang="en-US" sz="4000" dirty="0"/>
              <a:t>Functional Skills</a:t>
            </a:r>
            <a:endParaRPr lang="en-US" altLang="en-US" dirty="0"/>
          </a:p>
        </p:txBody>
      </p:sp>
      <p:sp>
        <p:nvSpPr>
          <p:cNvPr id="8195" name="Content Placeholder 2">
            <a:extLst>
              <a:ext uri="{FF2B5EF4-FFF2-40B4-BE49-F238E27FC236}">
                <a16:creationId xmlns:a16="http://schemas.microsoft.com/office/drawing/2014/main" id="{9063A88A-47B6-48AF-AAD2-CFB0A7DBC7A6}"/>
              </a:ext>
            </a:extLst>
          </p:cNvPr>
          <p:cNvSpPr>
            <a:spLocks noGrp="1"/>
          </p:cNvSpPr>
          <p:nvPr>
            <p:ph idx="1"/>
          </p:nvPr>
        </p:nvSpPr>
        <p:spPr>
          <a:xfrm>
            <a:off x="457200" y="1143000"/>
            <a:ext cx="8229600" cy="4983163"/>
          </a:xfrm>
        </p:spPr>
        <p:txBody>
          <a:bodyPr>
            <a:noAutofit/>
          </a:bodyPr>
          <a:lstStyle/>
          <a:p>
            <a:pPr>
              <a:defRPr/>
            </a:pPr>
            <a:r>
              <a:rPr lang="en-US" altLang="en-US" dirty="0"/>
              <a:t>Financial</a:t>
            </a:r>
          </a:p>
          <a:p>
            <a:pPr lvl="1">
              <a:defRPr/>
            </a:pPr>
            <a:r>
              <a:rPr lang="en-US" altLang="en-US" dirty="0"/>
              <a:t>Can the student use money in a functional way? Can they follow a budget? Who will help?</a:t>
            </a:r>
          </a:p>
          <a:p>
            <a:pPr>
              <a:defRPr/>
            </a:pPr>
            <a:r>
              <a:rPr lang="en-US" altLang="en-US" dirty="0"/>
              <a:t>Transportation</a:t>
            </a:r>
          </a:p>
          <a:p>
            <a:pPr lvl="1">
              <a:defRPr/>
            </a:pPr>
            <a:r>
              <a:rPr lang="en-US" altLang="en-US" dirty="0"/>
              <a:t>How will the student get around as an adult? Do they know how to access public transportation?</a:t>
            </a:r>
          </a:p>
          <a:p>
            <a:pPr>
              <a:defRPr/>
            </a:pPr>
            <a:r>
              <a:rPr lang="en-US" altLang="en-US" dirty="0"/>
              <a:t>Vocational</a:t>
            </a:r>
          </a:p>
          <a:p>
            <a:pPr lvl="1">
              <a:defRPr/>
            </a:pPr>
            <a:r>
              <a:rPr lang="en-US" altLang="en-US" dirty="0"/>
              <a:t>What work skills does the student need to do their dream job? How are their interpersonal skills? How much assistance will they need in a job setting?</a:t>
            </a:r>
          </a:p>
        </p:txBody>
      </p:sp>
    </p:spTree>
    <p:extLst>
      <p:ext uri="{BB962C8B-B14F-4D97-AF65-F5344CB8AC3E}">
        <p14:creationId xmlns:p14="http://schemas.microsoft.com/office/powerpoint/2010/main" val="606765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19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026">
            <a:extLst>
              <a:ext uri="{FF2B5EF4-FFF2-40B4-BE49-F238E27FC236}">
                <a16:creationId xmlns:a16="http://schemas.microsoft.com/office/drawing/2014/main" id="{CB36ED5F-FF13-46F8-B968-3B63316A70F8}"/>
              </a:ext>
            </a:extLst>
          </p:cNvPr>
          <p:cNvSpPr>
            <a:spLocks noGrp="1" noRot="1" noChangeArrowheads="1"/>
          </p:cNvSpPr>
          <p:nvPr>
            <p:ph type="title"/>
          </p:nvPr>
        </p:nvSpPr>
        <p:spPr>
          <a:xfrm>
            <a:off x="457200" y="274638"/>
            <a:ext cx="8229600" cy="1143000"/>
          </a:xfrm>
        </p:spPr>
        <p:txBody>
          <a:bodyPr/>
          <a:lstStyle/>
          <a:p>
            <a:pPr eaLnBrk="1" hangingPunct="1">
              <a:defRPr/>
            </a:pPr>
            <a:r>
              <a:rPr lang="en-US" sz="4000" dirty="0"/>
              <a:t>Differences Between</a:t>
            </a:r>
            <a:br>
              <a:rPr lang="en-US" sz="4000" dirty="0"/>
            </a:br>
            <a:r>
              <a:rPr lang="en-US" sz="4000" dirty="0"/>
              <a:t> High School and College</a:t>
            </a:r>
          </a:p>
        </p:txBody>
      </p:sp>
      <p:sp>
        <p:nvSpPr>
          <p:cNvPr id="137219" name="Rectangle 1027">
            <a:extLst>
              <a:ext uri="{FF2B5EF4-FFF2-40B4-BE49-F238E27FC236}">
                <a16:creationId xmlns:a16="http://schemas.microsoft.com/office/drawing/2014/main" id="{37703FC3-CA94-48AD-99FC-EFD16FE93494}"/>
              </a:ext>
            </a:extLst>
          </p:cNvPr>
          <p:cNvSpPr>
            <a:spLocks noGrp="1" noChangeArrowheads="1"/>
          </p:cNvSpPr>
          <p:nvPr>
            <p:ph type="body" sz="half" idx="1"/>
          </p:nvPr>
        </p:nvSpPr>
        <p:spPr>
          <a:xfrm>
            <a:off x="457200" y="1905000"/>
            <a:ext cx="4038600" cy="4221163"/>
          </a:xfrm>
        </p:spPr>
        <p:txBody>
          <a:bodyPr/>
          <a:lstStyle/>
          <a:p>
            <a:pPr eaLnBrk="1" hangingPunct="1">
              <a:defRPr/>
            </a:pPr>
            <a:r>
              <a:rPr lang="en-US" sz="3200" dirty="0"/>
              <a:t>High School</a:t>
            </a:r>
          </a:p>
          <a:p>
            <a:pPr lvl="1" eaLnBrk="1" hangingPunct="1">
              <a:defRPr/>
            </a:pPr>
            <a:r>
              <a:rPr lang="en-US" sz="2800" dirty="0"/>
              <a:t>Strict mandated class schedule- 30 </a:t>
            </a:r>
            <a:r>
              <a:rPr lang="en-US" sz="2800" dirty="0" err="1"/>
              <a:t>hrs</a:t>
            </a:r>
            <a:r>
              <a:rPr lang="en-US" sz="2800" dirty="0"/>
              <a:t>/</a:t>
            </a:r>
            <a:r>
              <a:rPr lang="en-US" sz="2800" dirty="0" err="1"/>
              <a:t>wk</a:t>
            </a:r>
            <a:endParaRPr lang="en-US" sz="2800" dirty="0"/>
          </a:p>
          <a:p>
            <a:pPr lvl="1" eaLnBrk="1" hangingPunct="1">
              <a:defRPr/>
            </a:pPr>
            <a:r>
              <a:rPr lang="en-US" sz="2800" dirty="0"/>
              <a:t>Frequent reminders by teachers</a:t>
            </a:r>
          </a:p>
          <a:p>
            <a:pPr lvl="1" eaLnBrk="1" hangingPunct="1">
              <a:defRPr/>
            </a:pPr>
            <a:r>
              <a:rPr lang="en-US" sz="2800" dirty="0"/>
              <a:t>Teachers check on understanding</a:t>
            </a:r>
          </a:p>
          <a:p>
            <a:pPr lvl="1" eaLnBrk="1" hangingPunct="1">
              <a:defRPr/>
            </a:pPr>
            <a:r>
              <a:rPr lang="en-US" sz="2800" dirty="0">
                <a:solidFill>
                  <a:srgbClr val="FFFF00"/>
                </a:solidFill>
              </a:rPr>
              <a:t>School is required to serve student</a:t>
            </a:r>
          </a:p>
          <a:p>
            <a:pPr lvl="1" eaLnBrk="1" hangingPunct="1">
              <a:defRPr/>
            </a:pPr>
            <a:endParaRPr lang="en-US" dirty="0"/>
          </a:p>
          <a:p>
            <a:pPr lvl="1" eaLnBrk="1" hangingPunct="1">
              <a:defRPr/>
            </a:pPr>
            <a:endParaRPr lang="en-US" dirty="0"/>
          </a:p>
        </p:txBody>
      </p:sp>
      <p:sp>
        <p:nvSpPr>
          <p:cNvPr id="137220" name="Rectangle 1028">
            <a:extLst>
              <a:ext uri="{FF2B5EF4-FFF2-40B4-BE49-F238E27FC236}">
                <a16:creationId xmlns:a16="http://schemas.microsoft.com/office/drawing/2014/main" id="{948DB792-1659-4F02-9496-2E176BCD8A7C}"/>
              </a:ext>
            </a:extLst>
          </p:cNvPr>
          <p:cNvSpPr>
            <a:spLocks noGrp="1" noChangeArrowheads="1"/>
          </p:cNvSpPr>
          <p:nvPr>
            <p:ph type="body" sz="half" idx="2"/>
          </p:nvPr>
        </p:nvSpPr>
        <p:spPr>
          <a:xfrm>
            <a:off x="4648200" y="1905000"/>
            <a:ext cx="4038600" cy="4221163"/>
          </a:xfrm>
        </p:spPr>
        <p:txBody>
          <a:bodyPr/>
          <a:lstStyle/>
          <a:p>
            <a:pPr eaLnBrk="1" hangingPunct="1">
              <a:defRPr/>
            </a:pPr>
            <a:r>
              <a:rPr lang="en-US" sz="3200" dirty="0"/>
              <a:t>College</a:t>
            </a:r>
          </a:p>
          <a:p>
            <a:pPr lvl="1" eaLnBrk="1" hangingPunct="1">
              <a:defRPr/>
            </a:pPr>
            <a:r>
              <a:rPr lang="en-US" sz="2800" dirty="0"/>
              <a:t>Student makes own schedule, 15 </a:t>
            </a:r>
            <a:r>
              <a:rPr lang="en-US" sz="2800" dirty="0" err="1"/>
              <a:t>hrs</a:t>
            </a:r>
            <a:r>
              <a:rPr lang="en-US" sz="2800" dirty="0"/>
              <a:t>/</a:t>
            </a:r>
            <a:r>
              <a:rPr lang="en-US" sz="2800" dirty="0" err="1"/>
              <a:t>wk</a:t>
            </a:r>
            <a:endParaRPr lang="en-US" sz="2800" dirty="0"/>
          </a:p>
          <a:p>
            <a:pPr lvl="1" eaLnBrk="1" hangingPunct="1">
              <a:defRPr/>
            </a:pPr>
            <a:r>
              <a:rPr lang="en-US" sz="2800" dirty="0"/>
              <a:t>Student has to keep track of assignments</a:t>
            </a:r>
          </a:p>
          <a:p>
            <a:pPr lvl="1" eaLnBrk="1" hangingPunct="1">
              <a:defRPr/>
            </a:pPr>
            <a:r>
              <a:rPr lang="en-US" sz="2800" dirty="0"/>
              <a:t>Student expected to initiate asking for help</a:t>
            </a:r>
          </a:p>
          <a:p>
            <a:pPr lvl="1" eaLnBrk="1" hangingPunct="1">
              <a:defRPr/>
            </a:pPr>
            <a:r>
              <a:rPr lang="en-US" sz="2800" dirty="0">
                <a:solidFill>
                  <a:srgbClr val="FFFF00"/>
                </a:solidFill>
              </a:rPr>
              <a:t>Student must meet academic criteria</a:t>
            </a:r>
          </a:p>
          <a:p>
            <a:pPr lvl="1" eaLnBrk="1" hangingPunct="1">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D9465-B2B8-43FA-8C2E-1AFC12269E55}"/>
              </a:ext>
            </a:extLst>
          </p:cNvPr>
          <p:cNvSpPr>
            <a:spLocks noGrp="1"/>
          </p:cNvSpPr>
          <p:nvPr>
            <p:ph type="title"/>
          </p:nvPr>
        </p:nvSpPr>
        <p:spPr bwMode="auto">
          <a:xfrm>
            <a:off x="457200" y="274638"/>
            <a:ext cx="8229600" cy="1143000"/>
          </a:xfrm>
          <a:prstGeom prst="rect">
            <a:avLst/>
          </a:prstGeom>
          <a:noFill/>
          <a:ln w="9525">
            <a:noFill/>
            <a:miter lim="800000"/>
            <a:headEnd/>
            <a:tailEnd/>
          </a:ln>
          <a:effectLst/>
        </p:spPr>
        <p:txBody>
          <a:bodyPr wrap="square" anchor="ctr">
            <a:normAutofit/>
          </a:bodyPr>
          <a:lstStyle/>
          <a:p>
            <a:pPr>
              <a:lnSpc>
                <a:spcPct val="90000"/>
              </a:lnSpc>
              <a:defRPr/>
            </a:pPr>
            <a:r>
              <a:rPr lang="en-US" sz="3700" dirty="0"/>
              <a:t>How Do We Know if the Student is  Ready for College?</a:t>
            </a:r>
          </a:p>
        </p:txBody>
      </p:sp>
      <p:graphicFrame>
        <p:nvGraphicFramePr>
          <p:cNvPr id="5" name="Content Placeholder 2">
            <a:extLst>
              <a:ext uri="{FF2B5EF4-FFF2-40B4-BE49-F238E27FC236}">
                <a16:creationId xmlns:a16="http://schemas.microsoft.com/office/drawing/2014/main" id="{52A0E5A6-D509-42E5-BDB4-A6EBBA34997E}"/>
              </a:ext>
            </a:extLst>
          </p:cNvPr>
          <p:cNvGraphicFramePr>
            <a:graphicFrameLocks noGrp="1"/>
          </p:cNvGraphicFramePr>
          <p:nvPr>
            <p:ph idx="1"/>
            <p:extLst>
              <p:ext uri="{D42A27DB-BD31-4B8C-83A1-F6EECF244321}">
                <p14:modId xmlns:p14="http://schemas.microsoft.com/office/powerpoint/2010/main" val="3798216540"/>
              </p:ext>
            </p:extLst>
          </p:nvPr>
        </p:nvGraphicFramePr>
        <p:xfrm>
          <a:off x="448294" y="1676400"/>
          <a:ext cx="8390906"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026">
            <a:extLst>
              <a:ext uri="{FF2B5EF4-FFF2-40B4-BE49-F238E27FC236}">
                <a16:creationId xmlns:a16="http://schemas.microsoft.com/office/drawing/2014/main" id="{65FF58D0-EA47-43EA-87C6-3013FA2359E3}"/>
              </a:ext>
            </a:extLst>
          </p:cNvPr>
          <p:cNvSpPr>
            <a:spLocks noGrp="1" noRot="1" noChangeArrowheads="1"/>
          </p:cNvSpPr>
          <p:nvPr>
            <p:ph type="title"/>
          </p:nvPr>
        </p:nvSpPr>
        <p:spPr/>
        <p:txBody>
          <a:bodyPr/>
          <a:lstStyle/>
          <a:p>
            <a:pPr eaLnBrk="1" hangingPunct="1">
              <a:defRPr/>
            </a:pPr>
            <a:r>
              <a:rPr lang="en-US" sz="4000" dirty="0"/>
              <a:t>Options of Higher Education</a:t>
            </a:r>
          </a:p>
        </p:txBody>
      </p:sp>
      <p:sp>
        <p:nvSpPr>
          <p:cNvPr id="81923" name="Rectangle 1027">
            <a:extLst>
              <a:ext uri="{FF2B5EF4-FFF2-40B4-BE49-F238E27FC236}">
                <a16:creationId xmlns:a16="http://schemas.microsoft.com/office/drawing/2014/main" id="{C764C1C4-B688-4A66-9A31-F55EB5617616}"/>
              </a:ext>
            </a:extLst>
          </p:cNvPr>
          <p:cNvSpPr>
            <a:spLocks noGrp="1" noChangeArrowheads="1"/>
          </p:cNvSpPr>
          <p:nvPr>
            <p:ph type="body" idx="1"/>
          </p:nvPr>
        </p:nvSpPr>
        <p:spPr/>
        <p:txBody>
          <a:bodyPr/>
          <a:lstStyle/>
          <a:p>
            <a:pPr eaLnBrk="1" hangingPunct="1">
              <a:defRPr/>
            </a:pPr>
            <a:r>
              <a:rPr lang="en-US" dirty="0"/>
              <a:t>Different kinds of schools</a:t>
            </a:r>
          </a:p>
          <a:p>
            <a:pPr lvl="1" eaLnBrk="1" hangingPunct="1">
              <a:defRPr/>
            </a:pPr>
            <a:r>
              <a:rPr lang="en-US" dirty="0"/>
              <a:t>Community Colleges and Technical Schools</a:t>
            </a:r>
          </a:p>
          <a:p>
            <a:pPr lvl="1" eaLnBrk="1" hangingPunct="1">
              <a:defRPr/>
            </a:pPr>
            <a:r>
              <a:rPr lang="en-US" dirty="0"/>
              <a:t>2-year and 4-year Colleges </a:t>
            </a:r>
          </a:p>
          <a:p>
            <a:pPr eaLnBrk="1" hangingPunct="1">
              <a:defRPr/>
            </a:pPr>
            <a:r>
              <a:rPr lang="en-US" dirty="0"/>
              <a:t>Part-time versus full-time</a:t>
            </a:r>
          </a:p>
          <a:p>
            <a:pPr eaLnBrk="1" hangingPunct="1">
              <a:defRPr/>
            </a:pPr>
            <a:r>
              <a:rPr lang="en-US" dirty="0"/>
              <a:t>Virtual classes</a:t>
            </a:r>
          </a:p>
          <a:p>
            <a:pPr eaLnBrk="1" hangingPunct="1">
              <a:defRPr/>
            </a:pPr>
            <a:r>
              <a:rPr lang="en-US" dirty="0"/>
              <a:t>Commuting or living on campus</a:t>
            </a:r>
          </a:p>
          <a:p>
            <a:pPr eaLnBrk="1" hangingPunct="1">
              <a:defRPr/>
            </a:pPr>
            <a:r>
              <a:rPr lang="en-US" dirty="0"/>
              <a:t>Special support programs for students with learning differences</a:t>
            </a:r>
          </a:p>
          <a:p>
            <a:pPr eaLnBrk="1" hangingPunct="1">
              <a:defRPr/>
            </a:pPr>
            <a:endParaRPr lang="en-US" dirty="0"/>
          </a:p>
          <a:p>
            <a:pPr eaLnBrk="1" hangingPunct="1">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63EF-2590-4A11-81C6-861C53543C52}"/>
              </a:ext>
            </a:extLst>
          </p:cNvPr>
          <p:cNvSpPr>
            <a:spLocks noGrp="1"/>
          </p:cNvSpPr>
          <p:nvPr>
            <p:ph type="title"/>
          </p:nvPr>
        </p:nvSpPr>
        <p:spPr>
          <a:xfrm>
            <a:off x="457200" y="274638"/>
            <a:ext cx="8229600" cy="944562"/>
          </a:xfrm>
        </p:spPr>
        <p:txBody>
          <a:bodyPr/>
          <a:lstStyle/>
          <a:p>
            <a:pPr>
              <a:defRPr/>
            </a:pPr>
            <a:r>
              <a:rPr lang="en-US" sz="4000" dirty="0"/>
              <a:t>College Support Programs</a:t>
            </a:r>
          </a:p>
        </p:txBody>
      </p:sp>
      <p:sp>
        <p:nvSpPr>
          <p:cNvPr id="3" name="Content Placeholder 2">
            <a:extLst>
              <a:ext uri="{FF2B5EF4-FFF2-40B4-BE49-F238E27FC236}">
                <a16:creationId xmlns:a16="http://schemas.microsoft.com/office/drawing/2014/main" id="{92FD9E25-03A8-4F3B-9244-BB988C01954F}"/>
              </a:ext>
            </a:extLst>
          </p:cNvPr>
          <p:cNvSpPr>
            <a:spLocks noGrp="1"/>
          </p:cNvSpPr>
          <p:nvPr>
            <p:ph idx="1"/>
          </p:nvPr>
        </p:nvSpPr>
        <p:spPr>
          <a:xfrm>
            <a:off x="381000" y="1524000"/>
            <a:ext cx="8229600" cy="4876800"/>
          </a:xfrm>
        </p:spPr>
        <p:txBody>
          <a:bodyPr/>
          <a:lstStyle/>
          <a:p>
            <a:pPr>
              <a:defRPr/>
            </a:pPr>
            <a:r>
              <a:rPr lang="en-US" dirty="0"/>
              <a:t>Programs like College Living Experience (CLE), College Internship Program (CIP)</a:t>
            </a:r>
          </a:p>
          <a:p>
            <a:pPr lvl="1">
              <a:defRPr/>
            </a:pPr>
            <a:r>
              <a:rPr lang="en-US" dirty="0"/>
              <a:t>Intensive support- academic, social, life skills</a:t>
            </a:r>
          </a:p>
          <a:p>
            <a:pPr>
              <a:defRPr/>
            </a:pPr>
            <a:r>
              <a:rPr lang="en-US" dirty="0"/>
              <a:t>Programs like Marshall University- West Virginia</a:t>
            </a:r>
          </a:p>
          <a:p>
            <a:pPr lvl="1">
              <a:defRPr/>
            </a:pPr>
            <a:r>
              <a:rPr lang="en-US" dirty="0"/>
              <a:t>Academic, social, independent living supports</a:t>
            </a:r>
          </a:p>
          <a:p>
            <a:pPr lvl="1">
              <a:defRPr/>
            </a:pPr>
            <a:r>
              <a:rPr lang="en-US" dirty="0">
                <a:solidFill>
                  <a:srgbClr val="FFFF00"/>
                </a:solidFill>
              </a:rPr>
              <a:t>http://www.thinkcollege.net</a:t>
            </a:r>
          </a:p>
          <a:p>
            <a:pPr marL="342900" marR="0" lvl="0" indent="-342900" algn="l" defTabSz="914400" rtl="0" eaLnBrk="0" fontAlgn="base" latinLnBrk="0" hangingPunct="0">
              <a:lnSpc>
                <a:spcPct val="100000"/>
              </a:lnSpc>
              <a:spcBef>
                <a:spcPct val="20000"/>
              </a:spcBef>
              <a:spcAft>
                <a:spcPct val="0"/>
              </a:spcAft>
              <a:buClr>
                <a:srgbClr val="FFCC00"/>
              </a:buClr>
              <a:buSzPct val="70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Programs for students with DD/ID</a:t>
            </a:r>
          </a:p>
          <a:p>
            <a:pPr marL="742950" marR="0" lvl="1" indent="-285750" algn="l" defTabSz="914400" rtl="0" eaLnBrk="0" fontAlgn="base" latinLnBrk="0" hangingPunct="0">
              <a:lnSpc>
                <a:spcPct val="100000"/>
              </a:lnSpc>
              <a:spcBef>
                <a:spcPct val="20000"/>
              </a:spcBef>
              <a:spcAft>
                <a:spcPct val="0"/>
              </a:spcAft>
              <a:buClr>
                <a:srgbClr val="A886E0"/>
              </a:buClr>
              <a:buSzPct val="70000"/>
              <a:buFont typeface="Wingdings" panose="05000000000000000000" pitchFamily="2" charset="2"/>
              <a:buChar char="n"/>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rPr>
              <a:t>Variety of programs currently in NC</a:t>
            </a:r>
          </a:p>
          <a:p>
            <a:pPr marL="742950" marR="0" lvl="1" indent="-285750" algn="l" defTabSz="914400" rtl="0" eaLnBrk="0" fontAlgn="base" latinLnBrk="0" hangingPunct="0">
              <a:lnSpc>
                <a:spcPct val="100000"/>
              </a:lnSpc>
              <a:spcBef>
                <a:spcPct val="20000"/>
              </a:spcBef>
              <a:spcAft>
                <a:spcPct val="0"/>
              </a:spcAft>
              <a:buClr>
                <a:srgbClr val="A886E0"/>
              </a:buClr>
              <a:buSzPct val="70000"/>
              <a:buFont typeface="Wingdings" panose="05000000000000000000" pitchFamily="2" charset="2"/>
              <a:buChar char="n"/>
              <a:tabLst/>
              <a:defRPr/>
            </a:pPr>
            <a:r>
              <a:rPr kumimoji="0" lang="en-US" sz="2800" b="0" i="0" u="none" strike="noStrike" kern="0" cap="none" spc="0" normalizeH="0" baseline="0" noProof="0" dirty="0">
                <a:ln>
                  <a:noFill/>
                </a:ln>
                <a:solidFill>
                  <a:srgbClr val="FFFF00"/>
                </a:solidFill>
                <a:effectLst>
                  <a:outerShdw blurRad="38100" dist="38100" dir="2700000" algn="tl">
                    <a:srgbClr val="000000"/>
                  </a:outerShdw>
                </a:effectLst>
                <a:uLnTx/>
                <a:uFillTx/>
                <a:latin typeface="Garamond"/>
              </a:rPr>
              <a:t>http://www.cidd.unc.edu/psea/</a:t>
            </a:r>
          </a:p>
          <a:p>
            <a:pPr marL="0" indent="0">
              <a:buFont typeface="Wingdings" panose="05000000000000000000" pitchFamily="2" charset="2"/>
              <a:buNone/>
              <a:defRPr/>
            </a:pPr>
            <a:endParaRPr lang="en-US"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B268-985B-41B8-834D-39AA22FB35F2}"/>
              </a:ext>
            </a:extLst>
          </p:cNvPr>
          <p:cNvSpPr>
            <a:spLocks noGrp="1"/>
          </p:cNvSpPr>
          <p:nvPr>
            <p:ph type="title"/>
          </p:nvPr>
        </p:nvSpPr>
        <p:spPr>
          <a:xfrm>
            <a:off x="457200" y="152400"/>
            <a:ext cx="8229600" cy="1265238"/>
          </a:xfrm>
        </p:spPr>
        <p:txBody>
          <a:bodyPr/>
          <a:lstStyle/>
          <a:p>
            <a:r>
              <a:rPr lang="en-US" sz="4000" dirty="0"/>
              <a:t>Admissions Criteria: </a:t>
            </a:r>
            <a:br>
              <a:rPr lang="en-US" sz="4000" dirty="0"/>
            </a:br>
            <a:r>
              <a:rPr lang="en-US" sz="4000" dirty="0"/>
              <a:t>Beyond Academics at UNC-G</a:t>
            </a:r>
          </a:p>
        </p:txBody>
      </p:sp>
      <p:sp>
        <p:nvSpPr>
          <p:cNvPr id="3" name="Content Placeholder 2">
            <a:extLst>
              <a:ext uri="{FF2B5EF4-FFF2-40B4-BE49-F238E27FC236}">
                <a16:creationId xmlns:a16="http://schemas.microsoft.com/office/drawing/2014/main" id="{88B01346-B8B5-4285-99CE-AB01A2885B21}"/>
              </a:ext>
            </a:extLst>
          </p:cNvPr>
          <p:cNvSpPr>
            <a:spLocks noGrp="1"/>
          </p:cNvSpPr>
          <p:nvPr>
            <p:ph idx="1"/>
          </p:nvPr>
        </p:nvSpPr>
        <p:spPr>
          <a:xfrm>
            <a:off x="457200" y="1600200"/>
            <a:ext cx="8229600" cy="5105400"/>
          </a:xfrm>
        </p:spPr>
        <p:txBody>
          <a:bodyPr/>
          <a:lstStyle/>
          <a:p>
            <a:pPr marL="0" indent="0">
              <a:buNone/>
            </a:pPr>
            <a:r>
              <a:rPr lang="en-US" sz="2400" dirty="0">
                <a:effectLst/>
              </a:rPr>
              <a:t>BA/Integrative Community Studies provides support for students with intellectual and/or developmental disabilities at UNC Greensboro. Students must meet the following criteria in order to be considered for possible admission:</a:t>
            </a:r>
          </a:p>
          <a:p>
            <a:r>
              <a:rPr lang="en-US" sz="2000" dirty="0">
                <a:effectLst/>
              </a:rPr>
              <a:t>Have a documented diagnosis of intellectual disability and/or developmental disability. Refer to the American Association on Intellectual and Developmental Disabilities for the definition of </a:t>
            </a:r>
            <a:r>
              <a:rPr lang="en-US" sz="2000" u="sng" dirty="0">
                <a:effectLst/>
                <a:hlinkClick r:id="rId3"/>
              </a:rPr>
              <a:t>intellectual disability</a:t>
            </a:r>
            <a:r>
              <a:rPr lang="en-US" sz="2000" dirty="0">
                <a:effectLst/>
              </a:rPr>
              <a:t>.</a:t>
            </a:r>
          </a:p>
          <a:p>
            <a:r>
              <a:rPr lang="en-US" sz="2000" dirty="0">
                <a:effectLst/>
              </a:rPr>
              <a:t>Be their own legal guardian</a:t>
            </a:r>
          </a:p>
          <a:p>
            <a:pPr lvl="1"/>
            <a:r>
              <a:rPr lang="en-US" sz="2000" dirty="0">
                <a:effectLst/>
              </a:rPr>
              <a:t>See this </a:t>
            </a:r>
            <a:r>
              <a:rPr lang="en-US" sz="2000" u="sng" dirty="0">
                <a:effectLst/>
                <a:hlinkClick r:id="rId4"/>
              </a:rPr>
              <a:t>Think College brief</a:t>
            </a:r>
            <a:r>
              <a:rPr lang="en-US" sz="2000" dirty="0">
                <a:effectLst/>
              </a:rPr>
              <a:t> for more information about decision-making options for young adults with intellectual disabilities</a:t>
            </a:r>
          </a:p>
          <a:p>
            <a:r>
              <a:rPr lang="en-US" sz="2000" dirty="0">
                <a:effectLst/>
              </a:rPr>
              <a:t>Be at least 18 years old before August 1st of the fall semester for which they are applying</a:t>
            </a:r>
          </a:p>
          <a:p>
            <a:r>
              <a:rPr lang="en-US" sz="2000" dirty="0">
                <a:effectLst/>
              </a:rPr>
              <a:t>Have concluded secondary education with a diploma, certificate of completion, or equivalent before fall enrollment</a:t>
            </a:r>
          </a:p>
        </p:txBody>
      </p:sp>
    </p:spTree>
    <p:extLst>
      <p:ext uri="{BB962C8B-B14F-4D97-AF65-F5344CB8AC3E}">
        <p14:creationId xmlns:p14="http://schemas.microsoft.com/office/powerpoint/2010/main" val="1096527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2129-0408-4090-869C-72F66A58595E}"/>
              </a:ext>
            </a:extLst>
          </p:cNvPr>
          <p:cNvSpPr>
            <a:spLocks noGrp="1"/>
          </p:cNvSpPr>
          <p:nvPr>
            <p:ph type="title"/>
          </p:nvPr>
        </p:nvSpPr>
        <p:spPr/>
        <p:txBody>
          <a:bodyPr/>
          <a:lstStyle/>
          <a:p>
            <a:r>
              <a:rPr lang="en-US" sz="4000" dirty="0"/>
              <a:t>ICS/BA Admissions Cont.</a:t>
            </a:r>
          </a:p>
        </p:txBody>
      </p:sp>
      <p:sp>
        <p:nvSpPr>
          <p:cNvPr id="3" name="Content Placeholder 2">
            <a:extLst>
              <a:ext uri="{FF2B5EF4-FFF2-40B4-BE49-F238E27FC236}">
                <a16:creationId xmlns:a16="http://schemas.microsoft.com/office/drawing/2014/main" id="{8D9213E4-F665-473B-80C7-1E03867C6699}"/>
              </a:ext>
            </a:extLst>
          </p:cNvPr>
          <p:cNvSpPr>
            <a:spLocks noGrp="1"/>
          </p:cNvSpPr>
          <p:nvPr>
            <p:ph idx="1"/>
          </p:nvPr>
        </p:nvSpPr>
        <p:spPr/>
        <p:txBody>
          <a:bodyPr/>
          <a:lstStyle/>
          <a:p>
            <a:r>
              <a:rPr lang="en-US" sz="2800" dirty="0">
                <a:effectLst/>
              </a:rPr>
              <a:t>Must </a:t>
            </a:r>
            <a:r>
              <a:rPr lang="en-US" sz="2800" u="sng" dirty="0">
                <a:effectLst/>
              </a:rPr>
              <a:t>not</a:t>
            </a:r>
            <a:r>
              <a:rPr lang="en-US" sz="2800" dirty="0">
                <a:effectLst/>
              </a:rPr>
              <a:t> meet </a:t>
            </a:r>
            <a:r>
              <a:rPr lang="en-US" sz="2800" u="sng" dirty="0">
                <a:effectLst/>
                <a:hlinkClick r:id="rId3"/>
              </a:rPr>
              <a:t>admissions requirements</a:t>
            </a:r>
            <a:r>
              <a:rPr lang="en-US" sz="2800" dirty="0">
                <a:effectLst/>
              </a:rPr>
              <a:t> for Undergraduate Admissions</a:t>
            </a:r>
          </a:p>
          <a:p>
            <a:r>
              <a:rPr lang="en-US" sz="2800" dirty="0">
                <a:effectLst/>
              </a:rPr>
              <a:t>Have basic safety skills in unsupervised settings during non-service hours</a:t>
            </a:r>
          </a:p>
          <a:p>
            <a:r>
              <a:rPr lang="en-US" sz="2800" dirty="0">
                <a:effectLst/>
              </a:rPr>
              <a:t>Have personal desire and/or support from family to gain necessary skills for self-determination, independent living, and career development</a:t>
            </a:r>
          </a:p>
          <a:p>
            <a:endParaRPr lang="en-US" dirty="0"/>
          </a:p>
        </p:txBody>
      </p:sp>
    </p:spTree>
    <p:extLst>
      <p:ext uri="{BB962C8B-B14F-4D97-AF65-F5344CB8AC3E}">
        <p14:creationId xmlns:p14="http://schemas.microsoft.com/office/powerpoint/2010/main" val="1953474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A92A-9074-453D-9BD6-D019D07AD0A9}"/>
              </a:ext>
            </a:extLst>
          </p:cNvPr>
          <p:cNvSpPr>
            <a:spLocks noGrp="1"/>
          </p:cNvSpPr>
          <p:nvPr>
            <p:ph type="title"/>
          </p:nvPr>
        </p:nvSpPr>
        <p:spPr/>
        <p:txBody>
          <a:bodyPr/>
          <a:lstStyle/>
          <a:p>
            <a:r>
              <a:rPr lang="en-US" sz="4000" dirty="0"/>
              <a:t>Structure of Certificate Program</a:t>
            </a:r>
          </a:p>
        </p:txBody>
      </p:sp>
      <p:pic>
        <p:nvPicPr>
          <p:cNvPr id="4" name="Picture 3">
            <a:extLst>
              <a:ext uri="{FF2B5EF4-FFF2-40B4-BE49-F238E27FC236}">
                <a16:creationId xmlns:a16="http://schemas.microsoft.com/office/drawing/2014/main" id="{A18F6C87-803A-4B47-8BB3-AA977AE8B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17638"/>
            <a:ext cx="8534400" cy="5013642"/>
          </a:xfrm>
          <a:prstGeom prst="rect">
            <a:avLst/>
          </a:prstGeom>
        </p:spPr>
      </p:pic>
    </p:spTree>
    <p:extLst>
      <p:ext uri="{BB962C8B-B14F-4D97-AF65-F5344CB8AC3E}">
        <p14:creationId xmlns:p14="http://schemas.microsoft.com/office/powerpoint/2010/main" val="2857998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5462-30B0-4B39-8662-BE0827A0F428}"/>
              </a:ext>
            </a:extLst>
          </p:cNvPr>
          <p:cNvSpPr>
            <a:spLocks noGrp="1"/>
          </p:cNvSpPr>
          <p:nvPr>
            <p:ph type="title"/>
          </p:nvPr>
        </p:nvSpPr>
        <p:spPr bwMode="auto">
          <a:xfrm>
            <a:off x="457200" y="274638"/>
            <a:ext cx="8229600" cy="1143000"/>
          </a:xfrm>
          <a:prstGeom prst="rect">
            <a:avLst/>
          </a:prstGeom>
          <a:noFill/>
          <a:ln w="9525">
            <a:noFill/>
            <a:miter lim="800000"/>
            <a:headEnd/>
            <a:tailEnd/>
          </a:ln>
          <a:effectLst/>
        </p:spPr>
        <p:txBody>
          <a:bodyPr wrap="square" anchor="ctr">
            <a:normAutofit/>
          </a:bodyPr>
          <a:lstStyle/>
          <a:p>
            <a:pPr>
              <a:defRPr/>
            </a:pPr>
            <a:r>
              <a:rPr lang="en-US" sz="4000" dirty="0"/>
              <a:t>Full Inclusion College Experience</a:t>
            </a:r>
          </a:p>
        </p:txBody>
      </p:sp>
      <p:graphicFrame>
        <p:nvGraphicFramePr>
          <p:cNvPr id="7" name="Content Placeholder 2">
            <a:extLst>
              <a:ext uri="{FF2B5EF4-FFF2-40B4-BE49-F238E27FC236}">
                <a16:creationId xmlns:a16="http://schemas.microsoft.com/office/drawing/2014/main" id="{ABAA40B7-A546-4980-9BB9-495FB9AA5ACF}"/>
              </a:ext>
            </a:extLst>
          </p:cNvPr>
          <p:cNvGraphicFramePr>
            <a:graphicFrameLocks noGrp="1"/>
          </p:cNvGraphicFramePr>
          <p:nvPr>
            <p:ph idx="1"/>
            <p:extLst>
              <p:ext uri="{D42A27DB-BD31-4B8C-83A1-F6EECF244321}">
                <p14:modId xmlns:p14="http://schemas.microsoft.com/office/powerpoint/2010/main" val="36844544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55D282A-A5E2-4E04-B75E-1E3D5F32A0EA}"/>
              </a:ext>
            </a:extLst>
          </p:cNvPr>
          <p:cNvSpPr>
            <a:spLocks noGrp="1" noRot="1" noChangeArrowheads="1"/>
          </p:cNvSpPr>
          <p:nvPr>
            <p:ph type="title"/>
          </p:nvPr>
        </p:nvSpPr>
        <p:spPr>
          <a:xfrm>
            <a:off x="457200" y="274638"/>
            <a:ext cx="8229600" cy="1143000"/>
          </a:xfrm>
        </p:spPr>
        <p:txBody>
          <a:bodyPr/>
          <a:lstStyle/>
          <a:p>
            <a:pPr eaLnBrk="1" hangingPunct="1">
              <a:defRPr/>
            </a:pPr>
            <a:r>
              <a:rPr lang="en-US" sz="4000" dirty="0"/>
              <a:t>“</a:t>
            </a:r>
            <a:r>
              <a:rPr lang="en-US" dirty="0"/>
              <a:t>Lessons</a:t>
            </a:r>
            <a:r>
              <a:rPr lang="en-US" sz="4000" dirty="0"/>
              <a:t>”</a:t>
            </a:r>
          </a:p>
        </p:txBody>
      </p:sp>
      <p:sp>
        <p:nvSpPr>
          <p:cNvPr id="26627" name="Rectangle 3">
            <a:extLst>
              <a:ext uri="{FF2B5EF4-FFF2-40B4-BE49-F238E27FC236}">
                <a16:creationId xmlns:a16="http://schemas.microsoft.com/office/drawing/2014/main" id="{F26C4822-D044-4BD6-B19F-F4C33CAF0AD3}"/>
              </a:ext>
            </a:extLst>
          </p:cNvPr>
          <p:cNvSpPr>
            <a:spLocks noGrp="1" noChangeArrowheads="1"/>
          </p:cNvSpPr>
          <p:nvPr>
            <p:ph type="body" idx="1"/>
          </p:nvPr>
        </p:nvSpPr>
        <p:spPr/>
        <p:txBody>
          <a:bodyPr/>
          <a:lstStyle/>
          <a:p>
            <a:pPr eaLnBrk="1" hangingPunct="1">
              <a:defRPr/>
            </a:pPr>
            <a:r>
              <a:rPr lang="en-US" sz="2800" dirty="0"/>
              <a:t>Safety - On campus, in dorm room, on the computer </a:t>
            </a:r>
          </a:p>
          <a:p>
            <a:pPr eaLnBrk="1" hangingPunct="1">
              <a:defRPr/>
            </a:pPr>
            <a:r>
              <a:rPr lang="en-US" sz="2800" dirty="0"/>
              <a:t>Academic Issues - Study skills, how to know when he needs help and how to get help</a:t>
            </a:r>
          </a:p>
          <a:p>
            <a:pPr eaLnBrk="1" hangingPunct="1">
              <a:defRPr/>
            </a:pPr>
            <a:r>
              <a:rPr lang="en-US" sz="2800" dirty="0"/>
              <a:t>Health Issues - How to know if he is sick, who to call, when to go to the doctor</a:t>
            </a:r>
          </a:p>
          <a:p>
            <a:pPr eaLnBrk="1" hangingPunct="1">
              <a:defRPr/>
            </a:pPr>
            <a:r>
              <a:rPr lang="en-US" sz="2800" dirty="0"/>
              <a:t>Personal Care - Shaving, showering, laundry</a:t>
            </a:r>
          </a:p>
          <a:p>
            <a:pPr eaLnBrk="1" hangingPunct="1">
              <a:defRPr/>
            </a:pPr>
            <a:r>
              <a:rPr lang="en-US" sz="2800" dirty="0"/>
              <a:t>Time Management</a:t>
            </a:r>
          </a:p>
          <a:p>
            <a:pPr eaLnBrk="1" hangingPunct="1">
              <a:defRPr/>
            </a:pPr>
            <a:endParaRPr lang="en-US" sz="28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050">
            <a:extLst>
              <a:ext uri="{FF2B5EF4-FFF2-40B4-BE49-F238E27FC236}">
                <a16:creationId xmlns:a16="http://schemas.microsoft.com/office/drawing/2014/main" id="{3D1D2AA8-2866-43E4-B3F1-3403ED6E76B2}"/>
              </a:ext>
            </a:extLst>
          </p:cNvPr>
          <p:cNvSpPr>
            <a:spLocks noGrp="1" noChangeArrowheads="1"/>
          </p:cNvSpPr>
          <p:nvPr>
            <p:ph type="title"/>
          </p:nvPr>
        </p:nvSpPr>
        <p:spPr/>
        <p:txBody>
          <a:bodyPr/>
          <a:lstStyle/>
          <a:p>
            <a:pPr eaLnBrk="1" hangingPunct="1">
              <a:defRPr/>
            </a:pPr>
            <a:r>
              <a:rPr lang="en-US" dirty="0"/>
              <a:t>Disclaimers</a:t>
            </a:r>
          </a:p>
        </p:txBody>
      </p:sp>
      <p:sp>
        <p:nvSpPr>
          <p:cNvPr id="4099" name="Rectangle 2051">
            <a:extLst>
              <a:ext uri="{FF2B5EF4-FFF2-40B4-BE49-F238E27FC236}">
                <a16:creationId xmlns:a16="http://schemas.microsoft.com/office/drawing/2014/main" id="{BAA1501E-0E4B-46FD-BCE4-FEEC5B6B46CD}"/>
              </a:ext>
            </a:extLst>
          </p:cNvPr>
          <p:cNvSpPr>
            <a:spLocks noGrp="1" noChangeArrowheads="1"/>
          </p:cNvSpPr>
          <p:nvPr>
            <p:ph type="body" idx="1"/>
          </p:nvPr>
        </p:nvSpPr>
        <p:spPr>
          <a:xfrm>
            <a:off x="533400" y="1417638"/>
            <a:ext cx="7772400" cy="4830762"/>
          </a:xfrm>
        </p:spPr>
        <p:txBody>
          <a:bodyPr/>
          <a:lstStyle/>
          <a:p>
            <a:pPr eaLnBrk="1" hangingPunct="1">
              <a:defRPr/>
            </a:pPr>
            <a:r>
              <a:rPr lang="en-US" dirty="0"/>
              <a:t>Not too early to be thinking about college as an option for your student; preparation is key</a:t>
            </a:r>
          </a:p>
          <a:p>
            <a:pPr eaLnBrk="1" hangingPunct="1">
              <a:defRPr/>
            </a:pPr>
            <a:r>
              <a:rPr lang="en-US"/>
              <a:t>Information today applies </a:t>
            </a:r>
            <a:r>
              <a:rPr lang="en-US" dirty="0"/>
              <a:t>to spectrum of learning differences and diagnoses</a:t>
            </a:r>
          </a:p>
          <a:p>
            <a:pPr eaLnBrk="1" hangingPunct="1">
              <a:defRPr/>
            </a:pPr>
            <a:r>
              <a:rPr lang="en-US" dirty="0"/>
              <a:t>Our personal experiences, what we’ve learned</a:t>
            </a:r>
          </a:p>
          <a:p>
            <a:pPr eaLnBrk="1" hangingPunct="1">
              <a:defRPr/>
            </a:pPr>
            <a:r>
              <a:rPr lang="en-US" dirty="0"/>
              <a:t>Each student is unique, with their own challenges and strengths</a:t>
            </a:r>
          </a:p>
          <a:p>
            <a:pPr eaLnBrk="1" hangingPunct="1">
              <a:defRPr/>
            </a:pPr>
            <a:r>
              <a:rPr lang="en-US" dirty="0"/>
              <a:t>What works for one student may not for another</a:t>
            </a:r>
          </a:p>
          <a:p>
            <a:pPr eaLnBrk="1" hangingPunct="1">
              <a:defRPr/>
            </a:pPr>
            <a:endParaRPr lang="en-US" dirty="0"/>
          </a:p>
          <a:p>
            <a:pPr marL="0" indent="0"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5CA207-550E-4ED0-B42C-888EEEA2243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wrap="square" anchor="ctr">
            <a:normAutofit/>
          </a:bodyPr>
          <a:lstStyle/>
          <a:p>
            <a:pPr eaLnBrk="1" hangingPunct="1">
              <a:defRPr/>
            </a:pPr>
            <a:r>
              <a:rPr lang="en-US" sz="4000" dirty="0"/>
              <a:t>Resource Notebook</a:t>
            </a:r>
          </a:p>
        </p:txBody>
      </p:sp>
      <p:graphicFrame>
        <p:nvGraphicFramePr>
          <p:cNvPr id="17413" name="Rectangle 3">
            <a:extLst>
              <a:ext uri="{FF2B5EF4-FFF2-40B4-BE49-F238E27FC236}">
                <a16:creationId xmlns:a16="http://schemas.microsoft.com/office/drawing/2014/main" id="{F365D72A-4EF5-4B82-9A31-3748A4D386A3}"/>
              </a:ext>
            </a:extLst>
          </p:cNvPr>
          <p:cNvGraphicFramePr/>
          <p:nvPr>
            <p:extLst>
              <p:ext uri="{D42A27DB-BD31-4B8C-83A1-F6EECF244321}">
                <p14:modId xmlns:p14="http://schemas.microsoft.com/office/powerpoint/2010/main" val="887687207"/>
              </p:ext>
            </p:extLst>
          </p:nvPr>
        </p:nvGraphicFramePr>
        <p:xfrm>
          <a:off x="457200" y="1295400"/>
          <a:ext cx="8382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E8888708-7424-4D7D-8C77-D88B56A2A13B}"/>
              </a:ext>
            </a:extLst>
          </p:cNvPr>
          <p:cNvSpPr>
            <a:spLocks noGrp="1" noRot="1" noChangeArrowheads="1"/>
          </p:cNvSpPr>
          <p:nvPr>
            <p:ph type="title"/>
          </p:nvPr>
        </p:nvSpPr>
        <p:spPr/>
        <p:txBody>
          <a:bodyPr/>
          <a:lstStyle/>
          <a:p>
            <a:pPr eaLnBrk="1" hangingPunct="1">
              <a:defRPr/>
            </a:pPr>
            <a:r>
              <a:rPr lang="en-US" sz="4000" dirty="0"/>
              <a:t>Leaving IDEA Behind</a:t>
            </a:r>
          </a:p>
        </p:txBody>
      </p:sp>
      <p:sp>
        <p:nvSpPr>
          <p:cNvPr id="144387" name="Rectangle 3">
            <a:extLst>
              <a:ext uri="{FF2B5EF4-FFF2-40B4-BE49-F238E27FC236}">
                <a16:creationId xmlns:a16="http://schemas.microsoft.com/office/drawing/2014/main" id="{320C49F0-1B7F-4D4E-A5D1-BBDB2B4EF7A5}"/>
              </a:ext>
            </a:extLst>
          </p:cNvPr>
          <p:cNvSpPr>
            <a:spLocks noGrp="1" noChangeArrowheads="1"/>
          </p:cNvSpPr>
          <p:nvPr>
            <p:ph type="body" idx="1"/>
          </p:nvPr>
        </p:nvSpPr>
        <p:spPr>
          <a:xfrm>
            <a:off x="457200" y="1828800"/>
            <a:ext cx="8229600" cy="4297363"/>
          </a:xfrm>
        </p:spPr>
        <p:txBody>
          <a:bodyPr/>
          <a:lstStyle/>
          <a:p>
            <a:pPr eaLnBrk="1" hangingPunct="1">
              <a:defRPr/>
            </a:pPr>
            <a:r>
              <a:rPr lang="en-US" dirty="0"/>
              <a:t>No more IEP’s</a:t>
            </a:r>
          </a:p>
          <a:p>
            <a:pPr eaLnBrk="1" hangingPunct="1">
              <a:defRPr/>
            </a:pPr>
            <a:r>
              <a:rPr lang="en-US" dirty="0"/>
              <a:t>No more requirements to serve the student</a:t>
            </a:r>
          </a:p>
          <a:p>
            <a:pPr eaLnBrk="1" hangingPunct="1">
              <a:defRPr/>
            </a:pPr>
            <a:r>
              <a:rPr lang="en-US" dirty="0"/>
              <a:t>Post-secondary Education Laws</a:t>
            </a:r>
          </a:p>
          <a:p>
            <a:pPr lvl="1" eaLnBrk="1" hangingPunct="1">
              <a:defRPr/>
            </a:pPr>
            <a:r>
              <a:rPr lang="en-US" dirty="0"/>
              <a:t>Section 504 of the Rehabilitation Act of 1973</a:t>
            </a:r>
          </a:p>
          <a:p>
            <a:pPr lvl="1" eaLnBrk="1" hangingPunct="1">
              <a:defRPr/>
            </a:pPr>
            <a:r>
              <a:rPr lang="en-US" dirty="0"/>
              <a:t>Americans with Disabilities Act of 1990 and ADA Amendments Act of 2008</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BAD5-015F-4A0E-9607-6C49998BCE65}"/>
              </a:ext>
            </a:extLst>
          </p:cNvPr>
          <p:cNvSpPr>
            <a:spLocks noGrp="1"/>
          </p:cNvSpPr>
          <p:nvPr>
            <p:ph type="title"/>
          </p:nvPr>
        </p:nvSpPr>
        <p:spPr>
          <a:xfrm>
            <a:off x="457200" y="152400"/>
            <a:ext cx="8229600" cy="1265238"/>
          </a:xfrm>
        </p:spPr>
        <p:txBody>
          <a:bodyPr/>
          <a:lstStyle/>
          <a:p>
            <a:pPr>
              <a:defRPr/>
            </a:pPr>
            <a:r>
              <a:rPr lang="en-US" sz="4000" dirty="0"/>
              <a:t>Implications of 504 and ADA</a:t>
            </a:r>
          </a:p>
        </p:txBody>
      </p:sp>
      <p:sp>
        <p:nvSpPr>
          <p:cNvPr id="3" name="Content Placeholder 2">
            <a:extLst>
              <a:ext uri="{FF2B5EF4-FFF2-40B4-BE49-F238E27FC236}">
                <a16:creationId xmlns:a16="http://schemas.microsoft.com/office/drawing/2014/main" id="{4E22C448-DD57-47EA-B974-08A492C23419}"/>
              </a:ext>
            </a:extLst>
          </p:cNvPr>
          <p:cNvSpPr>
            <a:spLocks noGrp="1"/>
          </p:cNvSpPr>
          <p:nvPr>
            <p:ph idx="1"/>
          </p:nvPr>
        </p:nvSpPr>
        <p:spPr>
          <a:xfrm>
            <a:off x="457200" y="1371600"/>
            <a:ext cx="8229600" cy="4754563"/>
          </a:xfrm>
        </p:spPr>
        <p:txBody>
          <a:bodyPr/>
          <a:lstStyle/>
          <a:p>
            <a:pPr>
              <a:defRPr/>
            </a:pPr>
            <a:r>
              <a:rPr lang="en-US" dirty="0"/>
              <a:t>Those who have qualified for admissions have a right to be in higher education.</a:t>
            </a:r>
          </a:p>
          <a:p>
            <a:pPr>
              <a:defRPr/>
            </a:pPr>
            <a:r>
              <a:rPr lang="en-US" dirty="0"/>
              <a:t>Once admitted, students have a right to access all academic and nonacademic programs.</a:t>
            </a:r>
          </a:p>
          <a:p>
            <a:pPr>
              <a:defRPr/>
            </a:pPr>
            <a:r>
              <a:rPr lang="en-US" dirty="0"/>
              <a:t>Students have a right to confidentiality of all disability-related information.</a:t>
            </a:r>
          </a:p>
          <a:p>
            <a:pPr>
              <a:defRPr/>
            </a:pPr>
            <a:r>
              <a:rPr lang="en-US" dirty="0"/>
              <a:t>Qualified students are eligible to receive REASONABLE accommodations that relate to their disabilities. (level the playing field)</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9D94-215D-4F15-8C50-61AED7BD2686}"/>
              </a:ext>
            </a:extLst>
          </p:cNvPr>
          <p:cNvSpPr>
            <a:spLocks noGrp="1"/>
          </p:cNvSpPr>
          <p:nvPr>
            <p:ph type="title"/>
          </p:nvPr>
        </p:nvSpPr>
        <p:spPr/>
        <p:txBody>
          <a:bodyPr/>
          <a:lstStyle/>
          <a:p>
            <a:pPr>
              <a:defRPr/>
            </a:pPr>
            <a:r>
              <a:rPr lang="en-US" sz="4000" dirty="0"/>
              <a:t>Accommodations</a:t>
            </a:r>
          </a:p>
        </p:txBody>
      </p:sp>
      <p:sp>
        <p:nvSpPr>
          <p:cNvPr id="3" name="Content Placeholder 2">
            <a:extLst>
              <a:ext uri="{FF2B5EF4-FFF2-40B4-BE49-F238E27FC236}">
                <a16:creationId xmlns:a16="http://schemas.microsoft.com/office/drawing/2014/main" id="{B522D57E-E14C-424A-B344-6E96090E0DB3}"/>
              </a:ext>
            </a:extLst>
          </p:cNvPr>
          <p:cNvSpPr>
            <a:spLocks noGrp="1"/>
          </p:cNvSpPr>
          <p:nvPr>
            <p:ph idx="1"/>
          </p:nvPr>
        </p:nvSpPr>
        <p:spPr/>
        <p:txBody>
          <a:bodyPr/>
          <a:lstStyle/>
          <a:p>
            <a:pPr marL="0" indent="0">
              <a:buFont typeface="Wingdings" panose="05000000000000000000" pitchFamily="2" charset="2"/>
              <a:buNone/>
              <a:defRPr/>
            </a:pPr>
            <a:r>
              <a:rPr lang="en-US" dirty="0"/>
              <a:t>An accommodation is </a:t>
            </a:r>
            <a:r>
              <a:rPr lang="en-US" b="1" dirty="0"/>
              <a:t>not</a:t>
            </a:r>
            <a:r>
              <a:rPr lang="en-US" dirty="0"/>
              <a:t> </a:t>
            </a:r>
            <a:r>
              <a:rPr lang="en-US" b="1" dirty="0"/>
              <a:t>reasonable</a:t>
            </a:r>
            <a:r>
              <a:rPr lang="en-US" dirty="0"/>
              <a:t> if it causes...</a:t>
            </a:r>
          </a:p>
          <a:p>
            <a:pPr>
              <a:defRPr/>
            </a:pPr>
            <a:r>
              <a:rPr lang="en-US" dirty="0"/>
              <a:t>a substantial change in an essential element of the curriculum</a:t>
            </a:r>
          </a:p>
          <a:p>
            <a:pPr>
              <a:defRPr/>
            </a:pPr>
            <a:r>
              <a:rPr lang="en-US" dirty="0"/>
              <a:t>a substantial change in the manner in which services are provided</a:t>
            </a:r>
          </a:p>
          <a:p>
            <a:pPr>
              <a:defRPr/>
            </a:pPr>
            <a:r>
              <a:rPr lang="en-US" dirty="0"/>
              <a:t>an undue financial or administrative burden</a:t>
            </a:r>
          </a:p>
          <a:p>
            <a:pPr marL="0" indent="0">
              <a:buFont typeface="Wingdings" panose="05000000000000000000" pitchFamily="2" charset="2"/>
              <a:buNone/>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553F-1554-4571-B357-C1ECED1251BE}"/>
              </a:ext>
            </a:extLst>
          </p:cNvPr>
          <p:cNvSpPr>
            <a:spLocks noGrp="1"/>
          </p:cNvSpPr>
          <p:nvPr>
            <p:ph type="title"/>
          </p:nvPr>
        </p:nvSpPr>
        <p:spPr/>
        <p:txBody>
          <a:bodyPr/>
          <a:lstStyle/>
          <a:p>
            <a:pPr>
              <a:defRPr/>
            </a:pPr>
            <a:r>
              <a:rPr lang="en-US" sz="4000" dirty="0"/>
              <a:t>Unreasonable Accommodations</a:t>
            </a:r>
          </a:p>
        </p:txBody>
      </p:sp>
      <p:sp>
        <p:nvSpPr>
          <p:cNvPr id="3" name="Content Placeholder 2">
            <a:extLst>
              <a:ext uri="{FF2B5EF4-FFF2-40B4-BE49-F238E27FC236}">
                <a16:creationId xmlns:a16="http://schemas.microsoft.com/office/drawing/2014/main" id="{7D1D689A-8C66-4878-B782-827C46D2D78F}"/>
              </a:ext>
            </a:extLst>
          </p:cNvPr>
          <p:cNvSpPr>
            <a:spLocks noGrp="1"/>
          </p:cNvSpPr>
          <p:nvPr>
            <p:ph idx="1"/>
          </p:nvPr>
        </p:nvSpPr>
        <p:spPr/>
        <p:txBody>
          <a:bodyPr/>
          <a:lstStyle/>
          <a:p>
            <a:pPr>
              <a:defRPr/>
            </a:pPr>
            <a:r>
              <a:rPr lang="en-US" dirty="0"/>
              <a:t>Reduced assignments</a:t>
            </a:r>
          </a:p>
          <a:p>
            <a:pPr>
              <a:defRPr/>
            </a:pPr>
            <a:r>
              <a:rPr lang="en-US" dirty="0"/>
              <a:t>Exceptions to conduct codes</a:t>
            </a:r>
          </a:p>
          <a:p>
            <a:pPr>
              <a:defRPr/>
            </a:pPr>
            <a:r>
              <a:rPr lang="en-US" dirty="0"/>
              <a:t>Personal aides for academics or housing</a:t>
            </a:r>
          </a:p>
          <a:p>
            <a:pPr>
              <a:defRPr/>
            </a:pPr>
            <a:r>
              <a:rPr lang="en-US" dirty="0"/>
              <a:t>Retaking of exams</a:t>
            </a:r>
          </a:p>
          <a:p>
            <a:pPr>
              <a:defRPr/>
            </a:pPr>
            <a:r>
              <a:rPr lang="en-US" dirty="0"/>
              <a:t>Unlimited extra time on exams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BCBD29F3-0305-42ED-BA55-893FACD44F50}"/>
              </a:ext>
            </a:extLst>
          </p:cNvPr>
          <p:cNvSpPr>
            <a:spLocks noGrp="1" noRot="1" noChangeArrowheads="1"/>
          </p:cNvSpPr>
          <p:nvPr>
            <p:ph type="title"/>
          </p:nvPr>
        </p:nvSpPr>
        <p:spPr bwMode="auto">
          <a:xfrm>
            <a:off x="457200" y="76200"/>
            <a:ext cx="8229600" cy="990600"/>
          </a:xfrm>
          <a:prstGeom prst="rect">
            <a:avLst/>
          </a:prstGeom>
          <a:noFill/>
          <a:ln w="9525">
            <a:noFill/>
            <a:miter lim="800000"/>
            <a:headEnd/>
            <a:tailEnd/>
          </a:ln>
          <a:effectLst/>
        </p:spPr>
        <p:txBody>
          <a:bodyPr wrap="square" anchor="ctr">
            <a:normAutofit/>
          </a:bodyPr>
          <a:lstStyle/>
          <a:p>
            <a:pPr eaLnBrk="1" hangingPunct="1">
              <a:defRPr/>
            </a:pPr>
            <a:r>
              <a:rPr lang="en-US" sz="4000" dirty="0"/>
              <a:t>Possible Accommodations</a:t>
            </a:r>
          </a:p>
        </p:txBody>
      </p:sp>
      <p:graphicFrame>
        <p:nvGraphicFramePr>
          <p:cNvPr id="96261" name="Rectangle 3">
            <a:extLst>
              <a:ext uri="{FF2B5EF4-FFF2-40B4-BE49-F238E27FC236}">
                <a16:creationId xmlns:a16="http://schemas.microsoft.com/office/drawing/2014/main" id="{64110F88-2302-410F-8EC5-56CF120DBCA2}"/>
              </a:ext>
            </a:extLst>
          </p:cNvPr>
          <p:cNvGraphicFramePr/>
          <p:nvPr>
            <p:extLst>
              <p:ext uri="{D42A27DB-BD31-4B8C-83A1-F6EECF244321}">
                <p14:modId xmlns:p14="http://schemas.microsoft.com/office/powerpoint/2010/main" val="4044749937"/>
              </p:ext>
            </p:extLst>
          </p:nvPr>
        </p:nvGraphicFramePr>
        <p:xfrm>
          <a:off x="457200" y="1066800"/>
          <a:ext cx="8382000" cy="5516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CB9FA61-21A7-4EE9-9D63-017D7B07C3A7}"/>
              </a:ext>
            </a:extLst>
          </p:cNvPr>
          <p:cNvSpPr>
            <a:spLocks noGrp="1" noRot="1" noChangeArrowheads="1"/>
          </p:cNvSpPr>
          <p:nvPr>
            <p:ph type="title"/>
          </p:nvPr>
        </p:nvSpPr>
        <p:spPr/>
        <p:txBody>
          <a:bodyPr/>
          <a:lstStyle/>
          <a:p>
            <a:pPr eaLnBrk="1" hangingPunct="1">
              <a:defRPr/>
            </a:pPr>
            <a:r>
              <a:rPr lang="en-US" sz="4000" dirty="0"/>
              <a:t>Disabilities Resource Office</a:t>
            </a:r>
          </a:p>
        </p:txBody>
      </p:sp>
      <p:sp>
        <p:nvSpPr>
          <p:cNvPr id="73731" name="Rectangle 3">
            <a:extLst>
              <a:ext uri="{FF2B5EF4-FFF2-40B4-BE49-F238E27FC236}">
                <a16:creationId xmlns:a16="http://schemas.microsoft.com/office/drawing/2014/main" id="{A88F5440-3D19-4BA5-8A53-6BEDE1ADF889}"/>
              </a:ext>
            </a:extLst>
          </p:cNvPr>
          <p:cNvSpPr>
            <a:spLocks noGrp="1" noChangeArrowheads="1"/>
          </p:cNvSpPr>
          <p:nvPr>
            <p:ph type="body" idx="1"/>
          </p:nvPr>
        </p:nvSpPr>
        <p:spPr/>
        <p:txBody>
          <a:bodyPr/>
          <a:lstStyle/>
          <a:p>
            <a:pPr eaLnBrk="1" hangingPunct="1">
              <a:defRPr/>
            </a:pPr>
            <a:r>
              <a:rPr lang="en-US" dirty="0"/>
              <a:t>Crucial support for the student fully included</a:t>
            </a:r>
          </a:p>
          <a:p>
            <a:pPr eaLnBrk="1" hangingPunct="1">
              <a:defRPr/>
            </a:pPr>
            <a:r>
              <a:rPr lang="en-US" dirty="0"/>
              <a:t>Formal disclosure must happen here to receive services or accommodations</a:t>
            </a:r>
          </a:p>
          <a:p>
            <a:pPr eaLnBrk="1" hangingPunct="1">
              <a:defRPr/>
            </a:pPr>
            <a:r>
              <a:rPr lang="en-US" dirty="0"/>
              <a:t>Make connection as early as possible</a:t>
            </a:r>
          </a:p>
          <a:p>
            <a:pPr eaLnBrk="1" hangingPunct="1">
              <a:defRPr/>
            </a:pPr>
            <a:r>
              <a:rPr lang="en-US" dirty="0"/>
              <a:t>Regular scheduled appointments if possible</a:t>
            </a:r>
          </a:p>
          <a:p>
            <a:pPr eaLnBrk="1" hangingPunct="1">
              <a:defRPr/>
            </a:pPr>
            <a:r>
              <a:rPr lang="en-US" dirty="0"/>
              <a:t>Student needs to develop a comfort level with the office and the staff</a:t>
            </a:r>
          </a:p>
          <a:p>
            <a:pPr eaLnBrk="1" hangingPunct="1">
              <a:defRPr/>
            </a:pPr>
            <a:r>
              <a:rPr lang="en-US" dirty="0"/>
              <a:t>Student has to self-advocate!</a:t>
            </a:r>
          </a:p>
          <a:p>
            <a:pPr eaLnBrk="1" hangingPunct="1">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E5E5FF"/>
                </a:solidFill>
              </a:rPr>
              <a:t>Learn More About Services Offered</a:t>
            </a:r>
            <a:endParaRPr lang="en-US" dirty="0"/>
          </a:p>
        </p:txBody>
      </p:sp>
      <p:sp>
        <p:nvSpPr>
          <p:cNvPr id="3" name="Content Placeholder 2"/>
          <p:cNvSpPr>
            <a:spLocks noGrp="1"/>
          </p:cNvSpPr>
          <p:nvPr>
            <p:ph idx="1"/>
          </p:nvPr>
        </p:nvSpPr>
        <p:spPr>
          <a:xfrm>
            <a:off x="457200" y="1371600"/>
            <a:ext cx="8229600" cy="5105400"/>
          </a:xfrm>
        </p:spPr>
        <p:txBody>
          <a:bodyPr/>
          <a:lstStyle/>
          <a:p>
            <a:r>
              <a:rPr lang="en-US" sz="2800" dirty="0"/>
              <a:t>Questions to ask:</a:t>
            </a:r>
          </a:p>
          <a:p>
            <a:pPr lvl="1"/>
            <a:r>
              <a:rPr lang="en-US" sz="2400" dirty="0"/>
              <a:t>What kinds of supports are available for students with learning disabilities?</a:t>
            </a:r>
          </a:p>
          <a:p>
            <a:pPr lvl="1"/>
            <a:r>
              <a:rPr lang="en-US" sz="2400" dirty="0"/>
              <a:t>Does your program have experience serving students with my child’s diagnosis?</a:t>
            </a:r>
          </a:p>
          <a:p>
            <a:pPr lvl="1"/>
            <a:r>
              <a:rPr lang="en-US" sz="2400" dirty="0"/>
              <a:t>What training does your staff receive?</a:t>
            </a:r>
          </a:p>
          <a:p>
            <a:pPr lvl="1"/>
            <a:r>
              <a:rPr lang="en-US" sz="2400" dirty="0"/>
              <a:t>What is a typical case load for a provider in your office?</a:t>
            </a:r>
          </a:p>
          <a:p>
            <a:pPr lvl="1"/>
            <a:r>
              <a:rPr lang="en-US" sz="2400" dirty="0"/>
              <a:t>How often can a student meet with their DS provider?</a:t>
            </a:r>
          </a:p>
          <a:p>
            <a:pPr lvl="1"/>
            <a:r>
              <a:rPr lang="en-US" sz="2400" dirty="0"/>
              <a:t>Does your office provide education for faculty members about working with students with disabilities?</a:t>
            </a:r>
          </a:p>
          <a:p>
            <a:pPr lvl="1"/>
            <a:r>
              <a:rPr lang="en-US" sz="2400" dirty="0"/>
              <a:t>Does your office offer help for the student with self-advocacy skills?</a:t>
            </a:r>
          </a:p>
          <a:p>
            <a:pPr lvl="1"/>
            <a:endParaRPr lang="en-US" dirty="0"/>
          </a:p>
        </p:txBody>
      </p:sp>
    </p:spTree>
    <p:extLst>
      <p:ext uri="{BB962C8B-B14F-4D97-AF65-F5344CB8AC3E}">
        <p14:creationId xmlns:p14="http://schemas.microsoft.com/office/powerpoint/2010/main" val="1299371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D962FEC-D176-499D-8F53-6739156D3655}"/>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wrap="square" anchor="ctr">
            <a:normAutofit/>
          </a:bodyPr>
          <a:lstStyle/>
          <a:p>
            <a:pPr eaLnBrk="1" hangingPunct="1">
              <a:defRPr/>
            </a:pPr>
            <a:r>
              <a:rPr lang="en-US" sz="4000" dirty="0"/>
              <a:t>Self-Advocacy</a:t>
            </a:r>
          </a:p>
        </p:txBody>
      </p:sp>
      <p:graphicFrame>
        <p:nvGraphicFramePr>
          <p:cNvPr id="103429" name="Rectangle 3">
            <a:extLst>
              <a:ext uri="{FF2B5EF4-FFF2-40B4-BE49-F238E27FC236}">
                <a16:creationId xmlns:a16="http://schemas.microsoft.com/office/drawing/2014/main" id="{C4B2407B-AED1-4011-80AF-844A89EC924F}"/>
              </a:ext>
            </a:extLst>
          </p:cNvPr>
          <p:cNvGraphicFramePr/>
          <p:nvPr>
            <p:extLst>
              <p:ext uri="{D42A27DB-BD31-4B8C-83A1-F6EECF244321}">
                <p14:modId xmlns:p14="http://schemas.microsoft.com/office/powerpoint/2010/main" val="154846430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4FCDF55D-E576-48B7-96F1-0918C517D1C8}"/>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wrap="square" anchor="ctr">
            <a:normAutofit/>
          </a:bodyPr>
          <a:lstStyle/>
          <a:p>
            <a:pPr eaLnBrk="1" hangingPunct="1">
              <a:lnSpc>
                <a:spcPct val="90000"/>
              </a:lnSpc>
              <a:defRPr/>
            </a:pPr>
            <a:r>
              <a:rPr lang="en-US" sz="3700" dirty="0"/>
              <a:t>Preparing the Student</a:t>
            </a:r>
            <a:br>
              <a:rPr lang="en-US" sz="3700" dirty="0"/>
            </a:br>
            <a:r>
              <a:rPr lang="en-US" sz="3700" dirty="0"/>
              <a:t>for Self-Advocacy in Adulthood</a:t>
            </a:r>
          </a:p>
        </p:txBody>
      </p:sp>
      <p:graphicFrame>
        <p:nvGraphicFramePr>
          <p:cNvPr id="132101" name="Rectangle 3">
            <a:extLst>
              <a:ext uri="{FF2B5EF4-FFF2-40B4-BE49-F238E27FC236}">
                <a16:creationId xmlns:a16="http://schemas.microsoft.com/office/drawing/2014/main" id="{6F2F43CF-0C46-4DAD-966A-A7547C85102E}"/>
              </a:ext>
            </a:extLst>
          </p:cNvPr>
          <p:cNvGraphicFramePr/>
          <p:nvPr>
            <p:extLst>
              <p:ext uri="{D42A27DB-BD31-4B8C-83A1-F6EECF244321}">
                <p14:modId xmlns:p14="http://schemas.microsoft.com/office/powerpoint/2010/main" val="4048910856"/>
              </p:ext>
            </p:extLst>
          </p:nvPr>
        </p:nvGraphicFramePr>
        <p:xfrm>
          <a:off x="228600" y="1524000"/>
          <a:ext cx="8686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B955-FEB5-4FF8-B8E3-147ACC32B172}"/>
              </a:ext>
            </a:extLst>
          </p:cNvPr>
          <p:cNvSpPr>
            <a:spLocks noGrp="1"/>
          </p:cNvSpPr>
          <p:nvPr>
            <p:ph type="title"/>
          </p:nvPr>
        </p:nvSpPr>
        <p:spPr/>
        <p:txBody>
          <a:bodyPr/>
          <a:lstStyle/>
          <a:p>
            <a:r>
              <a:rPr lang="en-US" dirty="0"/>
              <a:t>Why We’re Here- Eric</a:t>
            </a:r>
          </a:p>
        </p:txBody>
      </p:sp>
      <p:pic>
        <p:nvPicPr>
          <p:cNvPr id="7" name="Content Placeholder 6">
            <a:extLst>
              <a:ext uri="{FF2B5EF4-FFF2-40B4-BE49-F238E27FC236}">
                <a16:creationId xmlns:a16="http://schemas.microsoft.com/office/drawing/2014/main" id="{CB7A447A-03E1-4A7E-B4D0-B77D23C92751}"/>
              </a:ext>
            </a:extLst>
          </p:cNvPr>
          <p:cNvPicPr>
            <a:picLocks noGrp="1" noChangeAspect="1"/>
          </p:cNvPicPr>
          <p:nvPr>
            <p:ph sz="half" idx="2"/>
          </p:nvPr>
        </p:nvPicPr>
        <p:blipFill>
          <a:blip r:embed="rId2"/>
          <a:stretch>
            <a:fillRect/>
          </a:stretch>
        </p:blipFill>
        <p:spPr>
          <a:xfrm>
            <a:off x="995561" y="1865576"/>
            <a:ext cx="3347839" cy="4463787"/>
          </a:xfrm>
          <a:prstGeom prst="rect">
            <a:avLst/>
          </a:prstGeom>
        </p:spPr>
      </p:pic>
      <p:pic>
        <p:nvPicPr>
          <p:cNvPr id="8" name="Content Placeholder 7">
            <a:extLst>
              <a:ext uri="{FF2B5EF4-FFF2-40B4-BE49-F238E27FC236}">
                <a16:creationId xmlns:a16="http://schemas.microsoft.com/office/drawing/2014/main" id="{D55E5DA9-E43E-4AAE-93FE-BFF15468A2F0}"/>
              </a:ext>
            </a:extLst>
          </p:cNvPr>
          <p:cNvPicPr>
            <a:picLocks noGrp="1" noChangeAspect="1"/>
          </p:cNvPicPr>
          <p:nvPr>
            <p:ph sz="quarter" idx="4"/>
          </p:nvPr>
        </p:nvPicPr>
        <p:blipFill>
          <a:blip r:embed="rId3"/>
          <a:stretch>
            <a:fillRect/>
          </a:stretch>
        </p:blipFill>
        <p:spPr>
          <a:xfrm>
            <a:off x="5117622" y="1865576"/>
            <a:ext cx="3195439" cy="4432750"/>
          </a:xfrm>
          <a:prstGeom prst="rect">
            <a:avLst/>
          </a:prstGeom>
        </p:spPr>
      </p:pic>
    </p:spTree>
    <p:extLst>
      <p:ext uri="{BB962C8B-B14F-4D97-AF65-F5344CB8AC3E}">
        <p14:creationId xmlns:p14="http://schemas.microsoft.com/office/powerpoint/2010/main" val="3199316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28CA8A21-6DE2-4DDB-9F5C-D2FCA0DB51F0}"/>
              </a:ext>
            </a:extLst>
          </p:cNvPr>
          <p:cNvSpPr>
            <a:spLocks noGrp="1" noChangeArrowheads="1"/>
          </p:cNvSpPr>
          <p:nvPr>
            <p:ph type="title"/>
          </p:nvPr>
        </p:nvSpPr>
        <p:spPr>
          <a:xfrm>
            <a:off x="457200" y="274638"/>
            <a:ext cx="8229600" cy="1143000"/>
          </a:xfrm>
        </p:spPr>
        <p:txBody>
          <a:bodyPr wrap="square" anchor="ctr">
            <a:normAutofit/>
          </a:bodyPr>
          <a:lstStyle/>
          <a:p>
            <a:pPr eaLnBrk="1" hangingPunct="1">
              <a:defRPr/>
            </a:pPr>
            <a:r>
              <a:rPr lang="en-US" sz="4000" dirty="0"/>
              <a:t>Challenges in College: Jabreel</a:t>
            </a:r>
          </a:p>
        </p:txBody>
      </p:sp>
      <p:graphicFrame>
        <p:nvGraphicFramePr>
          <p:cNvPr id="29701" name="Rectangle 1027">
            <a:extLst>
              <a:ext uri="{FF2B5EF4-FFF2-40B4-BE49-F238E27FC236}">
                <a16:creationId xmlns:a16="http://schemas.microsoft.com/office/drawing/2014/main" id="{A06D5BCA-C99D-4F17-9353-E53B4E6680A8}"/>
              </a:ext>
            </a:extLst>
          </p:cNvPr>
          <p:cNvGraphicFramePr/>
          <p:nvPr>
            <p:extLst>
              <p:ext uri="{D42A27DB-BD31-4B8C-83A1-F6EECF244321}">
                <p14:modId xmlns:p14="http://schemas.microsoft.com/office/powerpoint/2010/main" val="336194704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8691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D4F0-1F23-47A0-90FB-694BBFC23567}"/>
              </a:ext>
            </a:extLst>
          </p:cNvPr>
          <p:cNvSpPr>
            <a:spLocks noGrp="1"/>
          </p:cNvSpPr>
          <p:nvPr>
            <p:ph type="title"/>
          </p:nvPr>
        </p:nvSpPr>
        <p:spPr>
          <a:xfrm>
            <a:off x="457200" y="274638"/>
            <a:ext cx="8229600" cy="1143000"/>
          </a:xfrm>
        </p:spPr>
        <p:txBody>
          <a:bodyPr wrap="square" anchor="ctr">
            <a:normAutofit/>
          </a:bodyPr>
          <a:lstStyle/>
          <a:p>
            <a:pPr>
              <a:defRPr/>
            </a:pPr>
            <a:r>
              <a:rPr lang="en-US"/>
              <a:t>Support Strategies</a:t>
            </a:r>
          </a:p>
        </p:txBody>
      </p:sp>
      <p:sp>
        <p:nvSpPr>
          <p:cNvPr id="3" name="Content Placeholder 2">
            <a:extLst>
              <a:ext uri="{FF2B5EF4-FFF2-40B4-BE49-F238E27FC236}">
                <a16:creationId xmlns:a16="http://schemas.microsoft.com/office/drawing/2014/main" id="{0166A551-3324-40EB-86C2-C4BA6E9E6F1D}"/>
              </a:ext>
            </a:extLst>
          </p:cNvPr>
          <p:cNvSpPr>
            <a:spLocks noGrp="1"/>
          </p:cNvSpPr>
          <p:nvPr>
            <p:ph sz="half" idx="1"/>
          </p:nvPr>
        </p:nvSpPr>
        <p:spPr>
          <a:xfrm>
            <a:off x="457200" y="1600200"/>
            <a:ext cx="4038600" cy="4525963"/>
          </a:xfrm>
        </p:spPr>
        <p:txBody>
          <a:bodyPr wrap="square" anchor="t">
            <a:normAutofit/>
          </a:bodyPr>
          <a:lstStyle/>
          <a:p>
            <a:pPr eaLnBrk="1" hangingPunct="1">
              <a:lnSpc>
                <a:spcPct val="90000"/>
              </a:lnSpc>
              <a:defRPr/>
            </a:pPr>
            <a:r>
              <a:rPr lang="en-US" sz="2400" dirty="0"/>
              <a:t>Located another support agency besides (Beyond Academic Support through Monarch)</a:t>
            </a:r>
          </a:p>
          <a:p>
            <a:pPr eaLnBrk="1" hangingPunct="1">
              <a:lnSpc>
                <a:spcPct val="90000"/>
              </a:lnSpc>
              <a:defRPr/>
            </a:pPr>
            <a:r>
              <a:rPr lang="en-US" sz="2400" dirty="0"/>
              <a:t>Located a local therapist who has experience working with the population</a:t>
            </a:r>
          </a:p>
          <a:p>
            <a:pPr lvl="1" eaLnBrk="1" hangingPunct="1">
              <a:lnSpc>
                <a:spcPct val="90000"/>
              </a:lnSpc>
              <a:defRPr/>
            </a:pPr>
            <a:r>
              <a:rPr lang="en-US" dirty="0"/>
              <a:t>Provided necessary therapy for J</a:t>
            </a:r>
          </a:p>
          <a:p>
            <a:pPr eaLnBrk="1" hangingPunct="1">
              <a:lnSpc>
                <a:spcPct val="90000"/>
              </a:lnSpc>
              <a:defRPr/>
            </a:pPr>
            <a:r>
              <a:rPr lang="en-US" sz="2400" dirty="0"/>
              <a:t>Frequent reminders</a:t>
            </a:r>
          </a:p>
          <a:p>
            <a:pPr eaLnBrk="1" hangingPunct="1">
              <a:lnSpc>
                <a:spcPct val="90000"/>
              </a:lnSpc>
              <a:defRPr/>
            </a:pPr>
            <a:r>
              <a:rPr lang="en-US" sz="2400" dirty="0"/>
              <a:t>Asking the right questions</a:t>
            </a:r>
          </a:p>
          <a:p>
            <a:pPr eaLnBrk="1" hangingPunct="1">
              <a:lnSpc>
                <a:spcPct val="90000"/>
              </a:lnSpc>
              <a:defRPr/>
            </a:pPr>
            <a:endParaRPr lang="en-US" sz="2400" dirty="0"/>
          </a:p>
          <a:p>
            <a:pPr eaLnBrk="1" hangingPunct="1">
              <a:lnSpc>
                <a:spcPct val="90000"/>
              </a:lnSpc>
              <a:defRPr/>
            </a:pPr>
            <a:endParaRPr lang="en-US" sz="2400" dirty="0"/>
          </a:p>
          <a:p>
            <a:pPr>
              <a:lnSpc>
                <a:spcPct val="90000"/>
              </a:lnSpc>
              <a:defRPr/>
            </a:pPr>
            <a:endParaRPr lang="en-US" sz="2400" dirty="0"/>
          </a:p>
        </p:txBody>
      </p:sp>
      <p:graphicFrame>
        <p:nvGraphicFramePr>
          <p:cNvPr id="4" name="Content Placeholder 3">
            <a:extLst>
              <a:ext uri="{FF2B5EF4-FFF2-40B4-BE49-F238E27FC236}">
                <a16:creationId xmlns:a16="http://schemas.microsoft.com/office/drawing/2014/main" id="{E68DDC9C-4439-4AB9-B6B3-552787FD7FC4}"/>
              </a:ext>
            </a:extLst>
          </p:cNvPr>
          <p:cNvGraphicFramePr>
            <a:graphicFrameLocks noGrp="1"/>
          </p:cNvGraphicFramePr>
          <p:nvPr>
            <p:ph sz="half" idx="2"/>
            <p:extLst>
              <p:ext uri="{D42A27DB-BD31-4B8C-83A1-F6EECF244321}">
                <p14:modId xmlns:p14="http://schemas.microsoft.com/office/powerpoint/2010/main" val="1741869258"/>
              </p:ext>
            </p:extLst>
          </p:nvPr>
        </p:nvGraphicFramePr>
        <p:xfrm>
          <a:off x="4648200" y="160020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28CA8A21-6DE2-4DDB-9F5C-D2FCA0DB51F0}"/>
              </a:ext>
            </a:extLst>
          </p:cNvPr>
          <p:cNvSpPr>
            <a:spLocks noGrp="1" noChangeArrowheads="1"/>
          </p:cNvSpPr>
          <p:nvPr>
            <p:ph type="title"/>
          </p:nvPr>
        </p:nvSpPr>
        <p:spPr/>
        <p:txBody>
          <a:bodyPr/>
          <a:lstStyle/>
          <a:p>
            <a:pPr eaLnBrk="1" hangingPunct="1">
              <a:defRPr/>
            </a:pPr>
            <a:r>
              <a:rPr lang="en-US" sz="4000" dirty="0"/>
              <a:t>Challenges in College: Eric</a:t>
            </a:r>
          </a:p>
        </p:txBody>
      </p:sp>
      <p:sp>
        <p:nvSpPr>
          <p:cNvPr id="29699" name="Rectangle 1027">
            <a:extLst>
              <a:ext uri="{FF2B5EF4-FFF2-40B4-BE49-F238E27FC236}">
                <a16:creationId xmlns:a16="http://schemas.microsoft.com/office/drawing/2014/main" id="{EE66A5BF-E6EB-40D7-ACEF-332481FF827F}"/>
              </a:ext>
            </a:extLst>
          </p:cNvPr>
          <p:cNvSpPr>
            <a:spLocks noGrp="1" noChangeArrowheads="1"/>
          </p:cNvSpPr>
          <p:nvPr>
            <p:ph type="body" idx="1"/>
          </p:nvPr>
        </p:nvSpPr>
        <p:spPr>
          <a:xfrm>
            <a:off x="457200" y="1524000"/>
            <a:ext cx="8382000" cy="4800600"/>
          </a:xfrm>
        </p:spPr>
        <p:txBody>
          <a:bodyPr/>
          <a:lstStyle/>
          <a:p>
            <a:pPr eaLnBrk="1" hangingPunct="1">
              <a:defRPr/>
            </a:pPr>
            <a:r>
              <a:rPr lang="en-US" dirty="0"/>
              <a:t>Organizational problems</a:t>
            </a:r>
          </a:p>
          <a:p>
            <a:pPr eaLnBrk="1" hangingPunct="1">
              <a:defRPr/>
            </a:pPr>
            <a:r>
              <a:rPr lang="en-US" dirty="0"/>
              <a:t>Dealing with changes</a:t>
            </a:r>
          </a:p>
          <a:p>
            <a:pPr eaLnBrk="1" hangingPunct="1">
              <a:defRPr/>
            </a:pPr>
            <a:r>
              <a:rPr lang="en-US" dirty="0"/>
              <a:t>Working in groups</a:t>
            </a:r>
          </a:p>
          <a:p>
            <a:pPr eaLnBrk="1" hangingPunct="1">
              <a:defRPr/>
            </a:pPr>
            <a:r>
              <a:rPr lang="en-US" dirty="0"/>
              <a:t>Dealing with stress of exams</a:t>
            </a:r>
          </a:p>
          <a:p>
            <a:pPr eaLnBrk="1" hangingPunct="1">
              <a:defRPr/>
            </a:pPr>
            <a:r>
              <a:rPr lang="en-US" dirty="0"/>
              <a:t>Communicating with professors</a:t>
            </a:r>
          </a:p>
          <a:p>
            <a:pPr eaLnBrk="1" hangingPunct="1">
              <a:defRPr/>
            </a:pPr>
            <a:r>
              <a:rPr lang="en-US" dirty="0"/>
              <a:t>Knowing when he needs help</a:t>
            </a:r>
          </a:p>
          <a:p>
            <a:pPr eaLnBrk="1" hangingPunct="1">
              <a:defRPr/>
            </a:pPr>
            <a:r>
              <a:rPr lang="en-US" dirty="0"/>
              <a:t>Prioritizing; understanding what is important</a:t>
            </a:r>
          </a:p>
          <a:p>
            <a:pPr eaLnBrk="1" hangingPunct="1">
              <a:defRPr/>
            </a:pPr>
            <a:r>
              <a:rPr lang="en-US" dirty="0"/>
              <a:t>Difficulty with financial and social decisions</a:t>
            </a:r>
          </a:p>
          <a:p>
            <a:pPr marL="0" indent="0" eaLnBrk="1" hangingPunct="1">
              <a:buNone/>
              <a:defRPr/>
            </a:pPr>
            <a:endParaRPr lang="en-US" sz="2800" dirty="0"/>
          </a:p>
          <a:p>
            <a:pPr eaLnBrk="1" hangingPunct="1">
              <a:defRPr/>
            </a:pPr>
            <a:endParaRPr lang="en-US" sz="2800" dirty="0"/>
          </a:p>
          <a:p>
            <a:pPr eaLnBrk="1" hangingPunct="1">
              <a:defRPr/>
            </a:pPr>
            <a:endParaRPr lang="en-US" dirty="0"/>
          </a:p>
          <a:p>
            <a:pPr lvl="1" eaLnBrk="1" hangingPunct="1">
              <a:buFontTx/>
              <a:buNone/>
              <a:defRPr/>
            </a:pPr>
            <a:endParaRPr lang="en-US" dirty="0"/>
          </a:p>
        </p:txBody>
      </p:sp>
    </p:spTree>
    <p:extLst>
      <p:ext uri="{BB962C8B-B14F-4D97-AF65-F5344CB8AC3E}">
        <p14:creationId xmlns:p14="http://schemas.microsoft.com/office/powerpoint/2010/main" val="2100159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A1DB9F55-ADE2-410F-ADF4-97BE6A1F2A74}"/>
              </a:ext>
            </a:extLst>
          </p:cNvPr>
          <p:cNvSpPr>
            <a:spLocks noGrp="1" noRot="1" noChangeArrowheads="1"/>
          </p:cNvSpPr>
          <p:nvPr>
            <p:ph type="title"/>
          </p:nvPr>
        </p:nvSpPr>
        <p:spPr/>
        <p:txBody>
          <a:bodyPr/>
          <a:lstStyle/>
          <a:p>
            <a:pPr eaLnBrk="1" hangingPunct="1">
              <a:defRPr/>
            </a:pPr>
            <a:r>
              <a:rPr lang="en-US" sz="4000" dirty="0"/>
              <a:t>Support Strategies</a:t>
            </a:r>
          </a:p>
        </p:txBody>
      </p:sp>
      <p:sp>
        <p:nvSpPr>
          <p:cNvPr id="141315" name="Rectangle 3">
            <a:extLst>
              <a:ext uri="{FF2B5EF4-FFF2-40B4-BE49-F238E27FC236}">
                <a16:creationId xmlns:a16="http://schemas.microsoft.com/office/drawing/2014/main" id="{F0984149-3DB2-41A5-9A12-107878B4D3C3}"/>
              </a:ext>
            </a:extLst>
          </p:cNvPr>
          <p:cNvSpPr>
            <a:spLocks noGrp="1" noChangeArrowheads="1"/>
          </p:cNvSpPr>
          <p:nvPr>
            <p:ph type="body" idx="1"/>
          </p:nvPr>
        </p:nvSpPr>
        <p:spPr>
          <a:xfrm>
            <a:off x="457200" y="1524000"/>
            <a:ext cx="8229600" cy="4953000"/>
          </a:xfrm>
        </p:spPr>
        <p:txBody>
          <a:bodyPr/>
          <a:lstStyle/>
          <a:p>
            <a:pPr eaLnBrk="1" hangingPunct="1">
              <a:defRPr/>
            </a:pPr>
            <a:r>
              <a:rPr lang="en-US" sz="2800" dirty="0"/>
              <a:t>Calendar, lists, schedules</a:t>
            </a:r>
          </a:p>
          <a:p>
            <a:pPr eaLnBrk="1" hangingPunct="1">
              <a:defRPr/>
            </a:pPr>
            <a:r>
              <a:rPr lang="en-US" sz="2800" dirty="0"/>
              <a:t>Keeping track of grades, organizers</a:t>
            </a:r>
          </a:p>
          <a:p>
            <a:pPr eaLnBrk="1" hangingPunct="1">
              <a:defRPr/>
            </a:pPr>
            <a:r>
              <a:rPr lang="en-US" sz="2800" dirty="0"/>
              <a:t>“Rules” to go by</a:t>
            </a:r>
          </a:p>
          <a:p>
            <a:pPr eaLnBrk="1" hangingPunct="1">
              <a:defRPr/>
            </a:pPr>
            <a:r>
              <a:rPr lang="en-US" sz="2800" dirty="0"/>
              <a:t>Frequent reminders</a:t>
            </a:r>
          </a:p>
          <a:p>
            <a:pPr eaLnBrk="1" hangingPunct="1">
              <a:defRPr/>
            </a:pPr>
            <a:r>
              <a:rPr lang="en-US" sz="2800" dirty="0"/>
              <a:t>Designating who to go to for help</a:t>
            </a:r>
          </a:p>
          <a:p>
            <a:pPr eaLnBrk="1" hangingPunct="1">
              <a:defRPr/>
            </a:pPr>
            <a:r>
              <a:rPr lang="en-US" sz="2800" dirty="0"/>
              <a:t>Regular meetings with professors and DRO</a:t>
            </a:r>
          </a:p>
          <a:p>
            <a:pPr eaLnBrk="1" hangingPunct="1">
              <a:defRPr/>
            </a:pPr>
            <a:r>
              <a:rPr lang="en-US" sz="2800" dirty="0"/>
              <a:t>Having a mentor</a:t>
            </a:r>
          </a:p>
          <a:p>
            <a:pPr eaLnBrk="1" hangingPunct="1">
              <a:defRPr/>
            </a:pPr>
            <a:r>
              <a:rPr lang="en-US" sz="2800" dirty="0"/>
              <a:t>Relaxation strategies</a:t>
            </a:r>
          </a:p>
          <a:p>
            <a:pPr eaLnBrk="1" hangingPunct="1">
              <a:defRPr/>
            </a:pPr>
            <a:r>
              <a:rPr lang="en-US" sz="2800" dirty="0"/>
              <a:t>Asking the right questions</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2161623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453AD66C-2CCC-4877-AF78-5FDB409454F5}"/>
              </a:ext>
            </a:extLst>
          </p:cNvPr>
          <p:cNvSpPr>
            <a:spLocks noGrp="1" noChangeArrowheads="1"/>
          </p:cNvSpPr>
          <p:nvPr>
            <p:ph type="title"/>
          </p:nvPr>
        </p:nvSpPr>
        <p:spPr>
          <a:xfrm>
            <a:off x="457200" y="274638"/>
            <a:ext cx="8229600" cy="1143000"/>
          </a:xfrm>
        </p:spPr>
        <p:txBody>
          <a:bodyPr wrap="square" anchor="ctr">
            <a:normAutofit/>
          </a:bodyPr>
          <a:lstStyle/>
          <a:p>
            <a:pPr eaLnBrk="1" hangingPunct="1">
              <a:defRPr/>
            </a:pPr>
            <a:r>
              <a:rPr lang="en-US" dirty="0"/>
              <a:t>What We’ve Learned</a:t>
            </a:r>
          </a:p>
        </p:txBody>
      </p:sp>
      <p:graphicFrame>
        <p:nvGraphicFramePr>
          <p:cNvPr id="34823" name="Rectangle 3">
            <a:extLst>
              <a:ext uri="{FF2B5EF4-FFF2-40B4-BE49-F238E27FC236}">
                <a16:creationId xmlns:a16="http://schemas.microsoft.com/office/drawing/2014/main" id="{EF76F1B2-DA0F-4DCE-93E4-206BC9DF3110}"/>
              </a:ext>
            </a:extLst>
          </p:cNvPr>
          <p:cNvGraphicFramePr/>
          <p:nvPr>
            <p:extLst>
              <p:ext uri="{D42A27DB-BD31-4B8C-83A1-F6EECF244321}">
                <p14:modId xmlns:p14="http://schemas.microsoft.com/office/powerpoint/2010/main" val="389244891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n\Pictures\Wedding - Sarah+Brandon\High Res - Sarah+Brandon\06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60083"/>
            <a:ext cx="8077200" cy="6009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720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6CDA1BBE-016A-4BB5-A6B0-97BD61824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90601"/>
            <a:ext cx="3733800" cy="544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Ann\Pictures\Eric kangaro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1" y="990601"/>
            <a:ext cx="3809999" cy="54485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28800" y="304800"/>
            <a:ext cx="5029200" cy="707886"/>
          </a:xfrm>
          <a:prstGeom prst="rect">
            <a:avLst/>
          </a:prstGeom>
        </p:spPr>
        <p:txBody>
          <a:bodyPr wrap="square">
            <a:spAutoFit/>
          </a:bodyPr>
          <a:lstStyle/>
          <a:p>
            <a:pPr algn="ctr"/>
            <a:r>
              <a:rPr lang="en-US" sz="4000" b="1" kern="0" dirty="0">
                <a:solidFill>
                  <a:srgbClr val="E5E5FF"/>
                </a:solidFill>
                <a:effectLst>
                  <a:outerShdw blurRad="38100" dist="38100" dir="2700000" algn="tl">
                    <a:srgbClr val="000000"/>
                  </a:outerShdw>
                </a:effectLst>
                <a:latin typeface="Garamond"/>
                <a:ea typeface="+mj-ea"/>
                <a:cs typeface="+mj-cs"/>
              </a:rPr>
              <a:t>Where is Eric Now?</a:t>
            </a:r>
            <a:endParaRPr lang="en-US" sz="4000" dirty="0"/>
          </a:p>
        </p:txBody>
      </p:sp>
    </p:spTree>
    <p:extLst>
      <p:ext uri="{BB962C8B-B14F-4D97-AF65-F5344CB8AC3E}">
        <p14:creationId xmlns:p14="http://schemas.microsoft.com/office/powerpoint/2010/main" val="1219999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4E96F95-33B6-4D66-8A12-276EB3098E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187450" y="890588"/>
            <a:ext cx="67691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615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0A63C60-B98F-4D48-A079-4FDC629CD9B3}"/>
              </a:ext>
            </a:extLst>
          </p:cNvPr>
          <p:cNvSpPr>
            <a:spLocks noGrp="1"/>
          </p:cNvSpPr>
          <p:nvPr>
            <p:ph type="title"/>
          </p:nvPr>
        </p:nvSpPr>
        <p:spPr/>
        <p:txBody>
          <a:bodyPr/>
          <a:lstStyle/>
          <a:p>
            <a:r>
              <a:rPr lang="en-US" dirty="0"/>
              <a:t>Where is Jabreel Now?</a:t>
            </a:r>
          </a:p>
        </p:txBody>
      </p:sp>
      <p:sp>
        <p:nvSpPr>
          <p:cNvPr id="10" name="Text Placeholder 9">
            <a:extLst>
              <a:ext uri="{FF2B5EF4-FFF2-40B4-BE49-F238E27FC236}">
                <a16:creationId xmlns:a16="http://schemas.microsoft.com/office/drawing/2014/main" id="{0BBD8193-50FE-4B05-912D-26A75DAE88D8}"/>
              </a:ext>
            </a:extLst>
          </p:cNvPr>
          <p:cNvSpPr>
            <a:spLocks noGrp="1"/>
          </p:cNvSpPr>
          <p:nvPr>
            <p:ph type="body" idx="1"/>
          </p:nvPr>
        </p:nvSpPr>
        <p:spPr>
          <a:xfrm>
            <a:off x="304800" y="1535113"/>
            <a:ext cx="3692525" cy="639762"/>
          </a:xfrm>
        </p:spPr>
        <p:txBody>
          <a:bodyPr/>
          <a:lstStyle/>
          <a:p>
            <a:r>
              <a:rPr lang="en-US" dirty="0"/>
              <a:t>Conference Presenter </a:t>
            </a:r>
          </a:p>
        </p:txBody>
      </p:sp>
      <p:pic>
        <p:nvPicPr>
          <p:cNvPr id="15" name="Content Placeholder 14" descr="A group of people playing football on a field&#10;&#10;Description automatically generated">
            <a:extLst>
              <a:ext uri="{FF2B5EF4-FFF2-40B4-BE49-F238E27FC236}">
                <a16:creationId xmlns:a16="http://schemas.microsoft.com/office/drawing/2014/main" id="{3A6310A6-091B-4DEE-B2F0-05B3F3B95EE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00600" y="2312508"/>
            <a:ext cx="3579122" cy="3833812"/>
          </a:xfrm>
        </p:spPr>
      </p:pic>
      <p:sp>
        <p:nvSpPr>
          <p:cNvPr id="12" name="Text Placeholder 11">
            <a:extLst>
              <a:ext uri="{FF2B5EF4-FFF2-40B4-BE49-F238E27FC236}">
                <a16:creationId xmlns:a16="http://schemas.microsoft.com/office/drawing/2014/main" id="{964FB2E3-DEC5-404B-8BE3-0E0889AA9A0B}"/>
              </a:ext>
            </a:extLst>
          </p:cNvPr>
          <p:cNvSpPr>
            <a:spLocks noGrp="1"/>
          </p:cNvSpPr>
          <p:nvPr>
            <p:ph type="body" sz="quarter" idx="3"/>
          </p:nvPr>
        </p:nvSpPr>
        <p:spPr>
          <a:xfrm>
            <a:off x="4800601" y="1545192"/>
            <a:ext cx="3733800" cy="639762"/>
          </a:xfrm>
        </p:spPr>
        <p:txBody>
          <a:bodyPr/>
          <a:lstStyle/>
          <a:p>
            <a:r>
              <a:rPr lang="en-US" dirty="0"/>
              <a:t>Manager of Football Team</a:t>
            </a:r>
          </a:p>
        </p:txBody>
      </p:sp>
      <p:pic>
        <p:nvPicPr>
          <p:cNvPr id="17" name="Content Placeholder 16" descr="A group of people around each other&#10;&#10;Description automatically generated">
            <a:extLst>
              <a:ext uri="{FF2B5EF4-FFF2-40B4-BE49-F238E27FC236}">
                <a16:creationId xmlns:a16="http://schemas.microsoft.com/office/drawing/2014/main" id="{636534D1-FDE6-4B0E-8675-84A3792E180E}"/>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304800" y="2251076"/>
            <a:ext cx="3692525" cy="3833812"/>
          </a:xfrm>
        </p:spPr>
      </p:pic>
    </p:spTree>
    <p:extLst>
      <p:ext uri="{BB962C8B-B14F-4D97-AF65-F5344CB8AC3E}">
        <p14:creationId xmlns:p14="http://schemas.microsoft.com/office/powerpoint/2010/main" val="422008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809CF-D4AB-4BE7-B50B-06B6AECC2D25}"/>
              </a:ext>
            </a:extLst>
          </p:cNvPr>
          <p:cNvSpPr>
            <a:spLocks noGrp="1"/>
          </p:cNvSpPr>
          <p:nvPr>
            <p:ph type="title"/>
          </p:nvPr>
        </p:nvSpPr>
        <p:spPr/>
        <p:txBody>
          <a:bodyPr/>
          <a:lstStyle/>
          <a:p>
            <a:r>
              <a:rPr lang="en-US" sz="4000" dirty="0"/>
              <a:t>Resources</a:t>
            </a:r>
          </a:p>
        </p:txBody>
      </p:sp>
      <p:sp>
        <p:nvSpPr>
          <p:cNvPr id="3" name="Content Placeholder 2">
            <a:extLst>
              <a:ext uri="{FF2B5EF4-FFF2-40B4-BE49-F238E27FC236}">
                <a16:creationId xmlns:a16="http://schemas.microsoft.com/office/drawing/2014/main" id="{16E3F4CC-F373-4F82-92C7-C90602EFDF92}"/>
              </a:ext>
            </a:extLst>
          </p:cNvPr>
          <p:cNvSpPr>
            <a:spLocks noGrp="1"/>
          </p:cNvSpPr>
          <p:nvPr>
            <p:ph idx="1"/>
          </p:nvPr>
        </p:nvSpPr>
        <p:spPr>
          <a:xfrm>
            <a:off x="457200" y="1524000"/>
            <a:ext cx="8229600" cy="4602163"/>
          </a:xfrm>
        </p:spPr>
        <p:txBody>
          <a:bodyPr/>
          <a:lstStyle/>
          <a:p>
            <a:r>
              <a:rPr lang="en-US" dirty="0"/>
              <a:t>Autistic Self Advocacy Network (ASAN) </a:t>
            </a:r>
            <a:r>
              <a:rPr lang="en-US" sz="2400" dirty="0">
                <a:hlinkClick r:id="rId2"/>
              </a:rPr>
              <a:t>https://autisticadvocacy.org/</a:t>
            </a:r>
            <a:r>
              <a:rPr lang="en-US" sz="2400" dirty="0"/>
              <a:t> </a:t>
            </a:r>
          </a:p>
          <a:p>
            <a:r>
              <a:rPr lang="en-US" dirty="0"/>
              <a:t>Benefits of Supporting Individuals with Mild Intellectual Disabilities </a:t>
            </a:r>
            <a:r>
              <a:rPr lang="en-US" sz="2400" dirty="0">
                <a:hlinkClick r:id="rId3"/>
              </a:rPr>
              <a:t>https://www.ncbi.nlm.nih.gov/pubmed/27461950</a:t>
            </a:r>
            <a:r>
              <a:rPr lang="en-US" sz="2400" dirty="0"/>
              <a:t> </a:t>
            </a:r>
          </a:p>
          <a:p>
            <a:r>
              <a:rPr lang="en-US" dirty="0"/>
              <a:t>College Parenting Central </a:t>
            </a:r>
            <a:r>
              <a:rPr lang="en-US" sz="2400" dirty="0">
                <a:hlinkClick r:id="rId4"/>
              </a:rPr>
              <a:t>https://www.collegeparentcentral.com/</a:t>
            </a:r>
            <a:r>
              <a:rPr lang="en-US" sz="2400" dirty="0"/>
              <a:t> </a:t>
            </a:r>
          </a:p>
          <a:p>
            <a:pPr marL="342900" marR="0" lvl="0" indent="-342900" algn="l" defTabSz="914400" rtl="0" eaLnBrk="0" fontAlgn="base" latinLnBrk="0" hangingPunct="0">
              <a:lnSpc>
                <a:spcPct val="100000"/>
              </a:lnSpc>
              <a:spcBef>
                <a:spcPct val="20000"/>
              </a:spcBef>
              <a:spcAft>
                <a:spcPct val="0"/>
              </a:spcAft>
              <a:buClr>
                <a:srgbClr val="FFCC00"/>
              </a:buClr>
              <a:buSzPct val="70000"/>
              <a:buFont typeface="Wingdings" panose="05000000000000000000" pitchFamily="2" charset="2"/>
              <a:buChar char="n"/>
              <a:tabLst/>
              <a:defRPr/>
            </a:pPr>
            <a:r>
              <a:rPr kumimoji="0" lang="en-US" b="0"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mn-cs"/>
              </a:rPr>
              <a:t>Dignity of Risk for People with Disabilities </a:t>
            </a: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mn-cs"/>
                <a:hlinkClick r:id="rId5"/>
              </a:rPr>
              <a:t>https://mydisabilitymatters.com/services/</a:t>
            </a:r>
            <a:endPar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mn-cs"/>
            </a:endParaRPr>
          </a:p>
          <a:p>
            <a:pPr marL="0" marR="0" lvl="0" indent="0" algn="l" defTabSz="914400" rtl="0" eaLnBrk="0" fontAlgn="base" latinLnBrk="0" hangingPunct="0">
              <a:lnSpc>
                <a:spcPct val="100000"/>
              </a:lnSpc>
              <a:spcBef>
                <a:spcPct val="20000"/>
              </a:spcBef>
              <a:spcAft>
                <a:spcPct val="0"/>
              </a:spcAft>
              <a:buClr>
                <a:srgbClr val="FFCC00"/>
              </a:buClr>
              <a:buSzPct val="70000"/>
              <a:buNone/>
              <a:tabLst/>
              <a:defRPr/>
            </a:pP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endParaRPr>
          </a:p>
          <a:p>
            <a:endParaRPr lang="en-US" dirty="0"/>
          </a:p>
        </p:txBody>
      </p:sp>
    </p:spTree>
    <p:extLst>
      <p:ext uri="{BB962C8B-B14F-4D97-AF65-F5344CB8AC3E}">
        <p14:creationId xmlns:p14="http://schemas.microsoft.com/office/powerpoint/2010/main" val="4002087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39BA6-DBD8-4F8F-B1C5-33F00C92B0F8}"/>
              </a:ext>
            </a:extLst>
          </p:cNvPr>
          <p:cNvSpPr>
            <a:spLocks noGrp="1"/>
          </p:cNvSpPr>
          <p:nvPr>
            <p:ph type="title"/>
          </p:nvPr>
        </p:nvSpPr>
        <p:spPr/>
        <p:txBody>
          <a:bodyPr/>
          <a:lstStyle/>
          <a:p>
            <a:r>
              <a:rPr lang="en-US" dirty="0"/>
              <a:t>Why We’re Here- </a:t>
            </a:r>
            <a:r>
              <a:rPr lang="en-US" dirty="0" err="1"/>
              <a:t>Jabreel</a:t>
            </a:r>
            <a:endParaRPr lang="en-US" dirty="0"/>
          </a:p>
        </p:txBody>
      </p:sp>
      <p:pic>
        <p:nvPicPr>
          <p:cNvPr id="5" name="Content Placeholder 4">
            <a:extLst>
              <a:ext uri="{FF2B5EF4-FFF2-40B4-BE49-F238E27FC236}">
                <a16:creationId xmlns:a16="http://schemas.microsoft.com/office/drawing/2014/main" id="{3583D7DD-7F8D-4769-9FCE-ACA2537D9714}"/>
              </a:ext>
            </a:extLst>
          </p:cNvPr>
          <p:cNvPicPr>
            <a:picLocks noGrp="1" noChangeAspect="1"/>
          </p:cNvPicPr>
          <p:nvPr>
            <p:ph sz="half" idx="1"/>
          </p:nvPr>
        </p:nvPicPr>
        <p:blipFill>
          <a:blip r:embed="rId2"/>
          <a:stretch>
            <a:fillRect/>
          </a:stretch>
        </p:blipFill>
        <p:spPr>
          <a:xfrm>
            <a:off x="735941" y="1578086"/>
            <a:ext cx="3604544" cy="4418880"/>
          </a:xfrm>
          <a:prstGeom prst="rect">
            <a:avLst/>
          </a:prstGeom>
        </p:spPr>
      </p:pic>
      <p:pic>
        <p:nvPicPr>
          <p:cNvPr id="6" name="Content Placeholder 5">
            <a:extLst>
              <a:ext uri="{FF2B5EF4-FFF2-40B4-BE49-F238E27FC236}">
                <a16:creationId xmlns:a16="http://schemas.microsoft.com/office/drawing/2014/main" id="{5396D407-8F4B-4BC5-8BDB-BDF3384C4143}"/>
              </a:ext>
            </a:extLst>
          </p:cNvPr>
          <p:cNvPicPr>
            <a:picLocks noGrp="1" noChangeAspect="1"/>
          </p:cNvPicPr>
          <p:nvPr>
            <p:ph sz="half" idx="2"/>
          </p:nvPr>
        </p:nvPicPr>
        <p:blipFill>
          <a:blip r:embed="rId3"/>
          <a:stretch>
            <a:fillRect/>
          </a:stretch>
        </p:blipFill>
        <p:spPr>
          <a:xfrm>
            <a:off x="4865228" y="1600200"/>
            <a:ext cx="3604544" cy="4525963"/>
          </a:xfrm>
          <a:prstGeom prst="rect">
            <a:avLst/>
          </a:prstGeom>
        </p:spPr>
      </p:pic>
    </p:spTree>
    <p:extLst>
      <p:ext uri="{BB962C8B-B14F-4D97-AF65-F5344CB8AC3E}">
        <p14:creationId xmlns:p14="http://schemas.microsoft.com/office/powerpoint/2010/main" val="139403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BE810-2B34-4401-AEDD-54087DFFF689}"/>
              </a:ext>
            </a:extLst>
          </p:cNvPr>
          <p:cNvSpPr>
            <a:spLocks noGrp="1"/>
          </p:cNvSpPr>
          <p:nvPr>
            <p:ph type="title"/>
          </p:nvPr>
        </p:nvSpPr>
        <p:spPr>
          <a:xfrm>
            <a:off x="457200" y="274638"/>
            <a:ext cx="8229600" cy="944562"/>
          </a:xfrm>
        </p:spPr>
        <p:txBody>
          <a:bodyPr/>
          <a:lstStyle/>
          <a:p>
            <a:r>
              <a:rPr lang="en-US" sz="4000" dirty="0"/>
              <a:t>Resources</a:t>
            </a:r>
          </a:p>
        </p:txBody>
      </p:sp>
      <p:sp>
        <p:nvSpPr>
          <p:cNvPr id="3" name="Content Placeholder 2">
            <a:extLst>
              <a:ext uri="{FF2B5EF4-FFF2-40B4-BE49-F238E27FC236}">
                <a16:creationId xmlns:a16="http://schemas.microsoft.com/office/drawing/2014/main" id="{DB0A0747-F6A8-4AB5-BFD3-7EEB4C69A4A7}"/>
              </a:ext>
            </a:extLst>
          </p:cNvPr>
          <p:cNvSpPr>
            <a:spLocks noGrp="1"/>
          </p:cNvSpPr>
          <p:nvPr>
            <p:ph idx="1"/>
          </p:nvPr>
        </p:nvSpPr>
        <p:spPr>
          <a:xfrm>
            <a:off x="457200" y="1371600"/>
            <a:ext cx="8229600" cy="4754563"/>
          </a:xfrm>
        </p:spPr>
        <p:txBody>
          <a:bodyPr/>
          <a:lstStyle/>
          <a:p>
            <a:pPr marL="342900" marR="0" lvl="0" indent="-342900" algn="l" defTabSz="914400" rtl="0" eaLnBrk="0" fontAlgn="base" latinLnBrk="0" hangingPunct="0">
              <a:lnSpc>
                <a:spcPct val="100000"/>
              </a:lnSpc>
              <a:spcBef>
                <a:spcPct val="20000"/>
              </a:spcBef>
              <a:spcAft>
                <a:spcPct val="0"/>
              </a:spcAft>
              <a:buClr>
                <a:srgbClr val="FFCC00"/>
              </a:buClr>
              <a:buSzPct val="70000"/>
              <a:buFont typeface="Wingdings" panose="05000000000000000000" pitchFamily="2" charset="2"/>
              <a:buChar char="n"/>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National Parent Center on Transition &amp; Employment</a:t>
            </a:r>
            <a:r>
              <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rbel" panose="020B0503020204020204" pitchFamily="34" charset="0"/>
                <a:ea typeface="+mn-ea"/>
                <a:cs typeface="+mn-cs"/>
              </a:rPr>
              <a:t> </a:t>
            </a: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hlinkClick r:id="rId2"/>
              </a:rPr>
              <a:t>https://www.pacer.org/transition/learning-center/independent-community-living/self-determination.asp</a:t>
            </a:r>
            <a:endPar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FFCC00"/>
              </a:buClr>
              <a:buSzPct val="70000"/>
              <a:buFont typeface="Wingdings" panose="05000000000000000000" pitchFamily="2" charset="2"/>
              <a:buChar char="n"/>
              <a:tabLst/>
              <a:defRPr/>
            </a:pPr>
            <a:r>
              <a:rPr kumimoji="0" lang="en-US" sz="2800" b="0" i="0" u="none" strike="noStrike" kern="1200" cap="none" spc="0" normalizeH="0" baseline="0" noProof="0" dirty="0">
                <a:ln>
                  <a:noFill/>
                </a:ln>
                <a:solidFill>
                  <a:prstClr val="white"/>
                </a:solidFill>
                <a:effectLst/>
                <a:uLnTx/>
                <a:uFillTx/>
                <a:ea typeface="+mn-ea"/>
                <a:cs typeface="+mn-cs"/>
              </a:rPr>
              <a:t>National Resource Center for Supported Decision Making </a:t>
            </a:r>
            <a:r>
              <a:rPr kumimoji="0" lang="en-US" sz="2400" b="0" i="0" u="none" strike="noStrike" kern="0" cap="none" spc="0" normalizeH="0" baseline="0" noProof="0" dirty="0">
                <a:ln>
                  <a:noFill/>
                </a:ln>
                <a:solidFill>
                  <a:sysClr val="windowText" lastClr="000000"/>
                </a:solidFill>
                <a:effectLst/>
                <a:uLnTx/>
                <a:uFillTx/>
                <a:hlinkClick r:id="rId3"/>
              </a:rPr>
              <a:t>http://supporteddecisionmaking.org/state-review/north-carolina</a:t>
            </a:r>
            <a:endPar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endParaRPr>
          </a:p>
          <a:p>
            <a:pPr lvl="0">
              <a:buClr>
                <a:srgbClr val="FFCC00"/>
              </a:buClr>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mn-cs"/>
              </a:rPr>
              <a:t>Parent Assessments of Self-Determination Importance and Performance for Students with Autism or Intellectual Disability</a:t>
            </a:r>
            <a:r>
              <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rbel" panose="020B0503020204020204" pitchFamily="34" charset="0"/>
                <a:ea typeface="+mn-ea"/>
                <a:cs typeface="+mn-cs"/>
              </a:rPr>
              <a:t> </a:t>
            </a:r>
            <a:r>
              <a:rPr lang="en-US" sz="2000" dirty="0">
                <a:solidFill>
                  <a:srgbClr val="FFFFFF"/>
                </a:solidFill>
                <a:hlinkClick r:id="rId4"/>
              </a:rPr>
              <a:t>https://pubmed.ncbi.nlm.nih.gov/23301900-parent-assessments-of-self-determination-importance-and-performance-for-students-with-autism-or-intellectual-disability</a:t>
            </a:r>
            <a:endParaRPr kumimoji="0" 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orbel" panose="020B0503020204020204" pitchFamily="34" charset="0"/>
              <a:ea typeface="+mn-ea"/>
              <a:cs typeface="+mn-cs"/>
            </a:endParaRPr>
          </a:p>
          <a:p>
            <a:endParaRPr lang="en-US" dirty="0"/>
          </a:p>
        </p:txBody>
      </p:sp>
    </p:spTree>
    <p:extLst>
      <p:ext uri="{BB962C8B-B14F-4D97-AF65-F5344CB8AC3E}">
        <p14:creationId xmlns:p14="http://schemas.microsoft.com/office/powerpoint/2010/main" val="3426872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1351-5428-445D-B2B1-81A071339974}"/>
              </a:ext>
            </a:extLst>
          </p:cNvPr>
          <p:cNvSpPr>
            <a:spLocks noGrp="1"/>
          </p:cNvSpPr>
          <p:nvPr>
            <p:ph type="title"/>
          </p:nvPr>
        </p:nvSpPr>
        <p:spPr/>
        <p:txBody>
          <a:bodyPr/>
          <a:lstStyle/>
          <a:p>
            <a:r>
              <a:rPr lang="en-US" sz="4000" dirty="0"/>
              <a:t>Resources (Books)</a:t>
            </a:r>
          </a:p>
        </p:txBody>
      </p:sp>
      <p:sp>
        <p:nvSpPr>
          <p:cNvPr id="3" name="Content Placeholder 2">
            <a:extLst>
              <a:ext uri="{FF2B5EF4-FFF2-40B4-BE49-F238E27FC236}">
                <a16:creationId xmlns:a16="http://schemas.microsoft.com/office/drawing/2014/main" id="{F230FEC5-BEBE-47DB-AFF4-ABA8F11FF6B4}"/>
              </a:ext>
            </a:extLst>
          </p:cNvPr>
          <p:cNvSpPr>
            <a:spLocks noGrp="1"/>
          </p:cNvSpPr>
          <p:nvPr>
            <p:ph idx="1"/>
          </p:nvPr>
        </p:nvSpPr>
        <p:spPr>
          <a:xfrm>
            <a:off x="457200" y="1417638"/>
            <a:ext cx="8229600" cy="4708525"/>
          </a:xfrm>
        </p:spPr>
        <p:txBody>
          <a:bodyPr/>
          <a:lstStyle/>
          <a:p>
            <a:r>
              <a:rPr lang="en-US" sz="2800" i="1" dirty="0"/>
              <a:t>College Success for Students With Learning Disabilities: A Planning and Advocacy Guide for Teens With LD, ADHD, ASD, and More, </a:t>
            </a:r>
            <a:r>
              <a:rPr lang="en-US" sz="2800" dirty="0"/>
              <a:t>Simpson and Spencer (2020)</a:t>
            </a:r>
          </a:p>
          <a:p>
            <a:r>
              <a:rPr lang="en-US" sz="2800" i="1" dirty="0"/>
              <a:t>Developing College Skills in Students With Autism and Asperger's Syndrome, </a:t>
            </a:r>
            <a:r>
              <a:rPr lang="en-US" sz="2800" dirty="0"/>
              <a:t>Freedman (2010)</a:t>
            </a:r>
          </a:p>
          <a:p>
            <a:r>
              <a:rPr lang="en-US" sz="2800" i="1" dirty="0"/>
              <a:t>Freshman Survival Guide for College Students with Autism Spectrum Disorders: The Stuff Nobody Tells You About!, </a:t>
            </a:r>
            <a:r>
              <a:rPr lang="en-US" sz="2800" dirty="0"/>
              <a:t>Moss (2014)</a:t>
            </a:r>
          </a:p>
          <a:p>
            <a:r>
              <a:rPr lang="en-US" sz="2800" i="1" dirty="0"/>
              <a:t>From Disability to Diversity: College Success for Students with Learning Disabilities, ADHD, and Autism Spectrum Disorder, </a:t>
            </a:r>
            <a:r>
              <a:rPr lang="en-US" sz="2800" dirty="0"/>
              <a:t>Shea et. al (2019)</a:t>
            </a:r>
          </a:p>
          <a:p>
            <a:endParaRPr lang="en-US" dirty="0"/>
          </a:p>
        </p:txBody>
      </p:sp>
    </p:spTree>
    <p:extLst>
      <p:ext uri="{BB962C8B-B14F-4D97-AF65-F5344CB8AC3E}">
        <p14:creationId xmlns:p14="http://schemas.microsoft.com/office/powerpoint/2010/main" val="2300244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5548-AA7D-447F-B958-DEAF7084C070}"/>
              </a:ext>
            </a:extLst>
          </p:cNvPr>
          <p:cNvSpPr>
            <a:spLocks noGrp="1"/>
          </p:cNvSpPr>
          <p:nvPr>
            <p:ph type="title"/>
          </p:nvPr>
        </p:nvSpPr>
        <p:spPr/>
        <p:txBody>
          <a:bodyPr/>
          <a:lstStyle/>
          <a:p>
            <a:r>
              <a:rPr lang="en-US" sz="4000" dirty="0"/>
              <a:t>Resources (Books) cont.</a:t>
            </a:r>
          </a:p>
        </p:txBody>
      </p:sp>
      <p:sp>
        <p:nvSpPr>
          <p:cNvPr id="3" name="Content Placeholder 2">
            <a:extLst>
              <a:ext uri="{FF2B5EF4-FFF2-40B4-BE49-F238E27FC236}">
                <a16:creationId xmlns:a16="http://schemas.microsoft.com/office/drawing/2014/main" id="{9398EAFC-D407-48CD-A2EA-702433A87FC3}"/>
              </a:ext>
            </a:extLst>
          </p:cNvPr>
          <p:cNvSpPr>
            <a:spLocks noGrp="1"/>
          </p:cNvSpPr>
          <p:nvPr>
            <p:ph idx="1"/>
          </p:nvPr>
        </p:nvSpPr>
        <p:spPr>
          <a:xfrm>
            <a:off x="457200" y="1417638"/>
            <a:ext cx="8229600" cy="4708525"/>
          </a:xfrm>
        </p:spPr>
        <p:txBody>
          <a:bodyPr/>
          <a:lstStyle/>
          <a:p>
            <a:pPr marL="342900" marR="0" lvl="0" indent="-342900" algn="l" defTabSz="914400" rtl="0" eaLnBrk="0" fontAlgn="base" latinLnBrk="0" hangingPunct="0">
              <a:lnSpc>
                <a:spcPct val="100000"/>
              </a:lnSpc>
              <a:spcBef>
                <a:spcPct val="20000"/>
              </a:spcBef>
              <a:spcAft>
                <a:spcPct val="0"/>
              </a:spcAft>
              <a:buClr>
                <a:srgbClr val="FFCC00"/>
              </a:buClr>
              <a:buSzPct val="70000"/>
              <a:buFont typeface="Wingdings" panose="05000000000000000000" pitchFamily="2" charset="2"/>
              <a:buChar char="n"/>
              <a:tabLst/>
              <a:defRPr/>
            </a:pPr>
            <a:r>
              <a:rPr kumimoji="0" lang="en-US" sz="2800" b="0" i="1"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Navigating College: A Handbook on Self Advocacy Written for Autistic Students from Autistic Adults</a:t>
            </a:r>
            <a:r>
              <a:rPr kumimoji="0" lang="en-US" sz="2800" b="0" i="1"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 </a:t>
            </a:r>
            <a:r>
              <a:rPr kumimoji="0" lang="en-US" sz="2800" b="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ASAN (2013)</a:t>
            </a:r>
          </a:p>
          <a:p>
            <a:pPr marL="342900" marR="0" lvl="0" indent="-342900" algn="l" defTabSz="914400" rtl="0" eaLnBrk="0" fontAlgn="base" latinLnBrk="0" hangingPunct="0">
              <a:lnSpc>
                <a:spcPct val="100000"/>
              </a:lnSpc>
              <a:spcBef>
                <a:spcPct val="20000"/>
              </a:spcBef>
              <a:spcAft>
                <a:spcPct val="0"/>
              </a:spcAft>
              <a:buClr>
                <a:srgbClr val="FFCC00"/>
              </a:buClr>
              <a:buSzPct val="70000"/>
              <a:buFont typeface="Wingdings" panose="05000000000000000000" pitchFamily="2" charset="2"/>
              <a:buChar char="n"/>
              <a:tabLst/>
              <a:defRPr/>
            </a:pPr>
            <a:r>
              <a:rPr kumimoji="0" lang="en-US" sz="2800" b="0" i="1"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The Parent’s Guide to College for Students on the Autism Spectrum</a:t>
            </a:r>
            <a:r>
              <a:rPr kumimoji="0" lang="en-US" sz="2800" b="0" i="1"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 </a:t>
            </a:r>
            <a:r>
              <a:rPr kumimoji="0" lang="en-US" sz="2800" b="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Brown and Wolf et al. (2012)</a:t>
            </a:r>
          </a:p>
          <a:p>
            <a:pPr marL="342900" marR="0" lvl="0" indent="-342900" algn="l" defTabSz="914400" rtl="0" eaLnBrk="0" fontAlgn="base" latinLnBrk="0" hangingPunct="0">
              <a:lnSpc>
                <a:spcPct val="100000"/>
              </a:lnSpc>
              <a:spcBef>
                <a:spcPct val="20000"/>
              </a:spcBef>
              <a:spcAft>
                <a:spcPct val="0"/>
              </a:spcAft>
              <a:buClr>
                <a:srgbClr val="FFCC00"/>
              </a:buClr>
              <a:buSzPct val="70000"/>
              <a:buFont typeface="Wingdings" panose="05000000000000000000" pitchFamily="2" charset="2"/>
              <a:buChar char="n"/>
              <a:tabLst/>
              <a:defRPr/>
            </a:pPr>
            <a:r>
              <a:rPr kumimoji="0" lang="en-US" sz="2800" b="0" i="1"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Preparing for Life; The Complete Handbook of the Transition to Adulthood for Students with Asperger's Syndrome and Autistic Spectrum Disorder</a:t>
            </a:r>
            <a:r>
              <a:rPr kumimoji="0" lang="en-US" sz="2800" b="0" i="1"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 </a:t>
            </a:r>
            <a:r>
              <a:rPr kumimoji="0" lang="en-US" sz="2800" b="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Baker (2006)</a:t>
            </a:r>
          </a:p>
          <a:p>
            <a:pPr marL="342900" marR="0" lvl="0" indent="-342900" algn="l" defTabSz="914400" rtl="0" eaLnBrk="0" fontAlgn="base" latinLnBrk="0" hangingPunct="0">
              <a:lnSpc>
                <a:spcPct val="100000"/>
              </a:lnSpc>
              <a:spcBef>
                <a:spcPct val="20000"/>
              </a:spcBef>
              <a:spcAft>
                <a:spcPct val="0"/>
              </a:spcAft>
              <a:buClr>
                <a:srgbClr val="FFCC00"/>
              </a:buClr>
              <a:buSzPct val="70000"/>
              <a:buFont typeface="Wingdings" panose="05000000000000000000" pitchFamily="2" charset="2"/>
              <a:buChar char="n"/>
              <a:tabLst/>
              <a:defRPr/>
            </a:pPr>
            <a:r>
              <a:rPr kumimoji="0" lang="en-US" sz="2800" b="0" i="1"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Realizing the College Dream with Autism or Asperger Syndrome</a:t>
            </a: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Garamond"/>
                <a:ea typeface="+mn-ea"/>
                <a:cs typeface="+mn-cs"/>
              </a:rPr>
              <a:t>, Palmer (2006)</a:t>
            </a:r>
          </a:p>
          <a:p>
            <a:endParaRPr lang="en-US" dirty="0"/>
          </a:p>
        </p:txBody>
      </p:sp>
    </p:spTree>
    <p:extLst>
      <p:ext uri="{BB962C8B-B14F-4D97-AF65-F5344CB8AC3E}">
        <p14:creationId xmlns:p14="http://schemas.microsoft.com/office/powerpoint/2010/main" val="4253198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a:extLst>
              <a:ext uri="{FF2B5EF4-FFF2-40B4-BE49-F238E27FC236}">
                <a16:creationId xmlns:a16="http://schemas.microsoft.com/office/drawing/2014/main" id="{00B5BEB2-EAC7-48B5-BA57-CD83F5E6EEFA}"/>
              </a:ext>
            </a:extLst>
          </p:cNvPr>
          <p:cNvSpPr>
            <a:spLocks noGrp="1" noChangeArrowheads="1"/>
          </p:cNvSpPr>
          <p:nvPr>
            <p:ph type="title"/>
          </p:nvPr>
        </p:nvSpPr>
        <p:spPr>
          <a:xfrm>
            <a:off x="457200" y="274638"/>
            <a:ext cx="8229600" cy="1143000"/>
          </a:xfrm>
        </p:spPr>
        <p:txBody>
          <a:bodyPr wrap="square" anchor="ctr">
            <a:normAutofit/>
          </a:bodyPr>
          <a:lstStyle/>
          <a:p>
            <a:pPr eaLnBrk="1" hangingPunct="1">
              <a:defRPr/>
            </a:pPr>
            <a:r>
              <a:rPr lang="en-US" dirty="0"/>
              <a:t>K-12 Transition Experience</a:t>
            </a:r>
          </a:p>
        </p:txBody>
      </p:sp>
      <p:sp>
        <p:nvSpPr>
          <p:cNvPr id="72" name="Text Placeholder 2">
            <a:extLst>
              <a:ext uri="{FF2B5EF4-FFF2-40B4-BE49-F238E27FC236}">
                <a16:creationId xmlns:a16="http://schemas.microsoft.com/office/drawing/2014/main" id="{88098703-50DE-4CDF-95F5-B985E89D400C}"/>
              </a:ext>
            </a:extLst>
          </p:cNvPr>
          <p:cNvSpPr>
            <a:spLocks noGrp="1"/>
          </p:cNvSpPr>
          <p:nvPr>
            <p:ph type="body" idx="1"/>
          </p:nvPr>
        </p:nvSpPr>
        <p:spPr>
          <a:xfrm>
            <a:off x="457200" y="1535113"/>
            <a:ext cx="4040188" cy="639762"/>
          </a:xfrm>
        </p:spPr>
        <p:txBody>
          <a:bodyPr/>
          <a:lstStyle/>
          <a:p>
            <a:r>
              <a:rPr lang="en-US" dirty="0"/>
              <a:t>4 Pivotal Points of transitions </a:t>
            </a:r>
          </a:p>
        </p:txBody>
      </p:sp>
      <p:sp>
        <p:nvSpPr>
          <p:cNvPr id="8195" name="Rectangle 1027">
            <a:extLst>
              <a:ext uri="{FF2B5EF4-FFF2-40B4-BE49-F238E27FC236}">
                <a16:creationId xmlns:a16="http://schemas.microsoft.com/office/drawing/2014/main" id="{9F036571-59DC-4D5A-A5C4-984439146109}"/>
              </a:ext>
            </a:extLst>
          </p:cNvPr>
          <p:cNvSpPr>
            <a:spLocks noGrp="1" noChangeArrowheads="1"/>
          </p:cNvSpPr>
          <p:nvPr>
            <p:ph sz="half" idx="2"/>
          </p:nvPr>
        </p:nvSpPr>
        <p:spPr>
          <a:xfrm>
            <a:off x="457200" y="2174875"/>
            <a:ext cx="4040188" cy="3951288"/>
          </a:xfrm>
        </p:spPr>
        <p:txBody>
          <a:bodyPr wrap="square" anchor="t">
            <a:normAutofit/>
          </a:bodyPr>
          <a:lstStyle/>
          <a:p>
            <a:pPr eaLnBrk="1" hangingPunct="1">
              <a:defRPr/>
            </a:pPr>
            <a:r>
              <a:rPr lang="en-US" dirty="0"/>
              <a:t>Inclusion setting</a:t>
            </a:r>
          </a:p>
          <a:p>
            <a:pPr eaLnBrk="1" hangingPunct="1">
              <a:defRPr/>
            </a:pPr>
            <a:r>
              <a:rPr lang="en-US" dirty="0"/>
              <a:t>Transition from middle to HS</a:t>
            </a:r>
          </a:p>
          <a:p>
            <a:pPr eaLnBrk="1" hangingPunct="1">
              <a:defRPr/>
            </a:pPr>
            <a:r>
              <a:rPr lang="en-US" dirty="0"/>
              <a:t>Working within and across systems</a:t>
            </a:r>
          </a:p>
          <a:p>
            <a:pPr eaLnBrk="1" hangingPunct="1">
              <a:defRPr/>
            </a:pPr>
            <a:r>
              <a:rPr lang="en-US" dirty="0"/>
              <a:t>Challenges</a:t>
            </a:r>
          </a:p>
          <a:p>
            <a:pPr eaLnBrk="1" hangingPunct="1">
              <a:defRPr/>
            </a:pPr>
            <a:endParaRPr lang="en-US"/>
          </a:p>
        </p:txBody>
      </p:sp>
      <p:sp>
        <p:nvSpPr>
          <p:cNvPr id="74" name="Text Placeholder 4">
            <a:extLst>
              <a:ext uri="{FF2B5EF4-FFF2-40B4-BE49-F238E27FC236}">
                <a16:creationId xmlns:a16="http://schemas.microsoft.com/office/drawing/2014/main" id="{9AA8FBA3-9234-4833-85A7-E7DF5812B1D3}"/>
              </a:ext>
            </a:extLst>
          </p:cNvPr>
          <p:cNvSpPr>
            <a:spLocks noGrp="1"/>
          </p:cNvSpPr>
          <p:nvPr>
            <p:ph type="body" sz="quarter" idx="3"/>
          </p:nvPr>
        </p:nvSpPr>
        <p:spPr>
          <a:xfrm>
            <a:off x="4800600" y="1417638"/>
            <a:ext cx="4041775" cy="639762"/>
          </a:xfrm>
        </p:spPr>
        <p:txBody>
          <a:bodyPr/>
          <a:lstStyle/>
          <a:p>
            <a:r>
              <a:rPr lang="en-US" dirty="0"/>
              <a:t>NC-Youth Leadership Forum</a:t>
            </a:r>
          </a:p>
        </p:txBody>
      </p:sp>
      <p:pic>
        <p:nvPicPr>
          <p:cNvPr id="2" name="20150619_133011">
            <a:hlinkClick r:id="" action="ppaction://media"/>
            <a:extLst>
              <a:ext uri="{FF2B5EF4-FFF2-40B4-BE49-F238E27FC236}">
                <a16:creationId xmlns:a16="http://schemas.microsoft.com/office/drawing/2014/main" id="{5F9812D5-480F-4A2A-9AD5-D7CAD210ED25}"/>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5"/>
          <a:stretch>
            <a:fillRect/>
          </a:stretch>
        </p:blipFill>
        <p:spPr>
          <a:xfrm>
            <a:off x="4678403" y="2057400"/>
            <a:ext cx="4317273" cy="4704043"/>
          </a:xfrm>
          <a:noFill/>
        </p:spPr>
      </p:pic>
    </p:spTree>
    <p:extLst>
      <p:ext uri="{BB962C8B-B14F-4D97-AF65-F5344CB8AC3E}">
        <p14:creationId xmlns:p14="http://schemas.microsoft.com/office/powerpoint/2010/main" val="3090418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0139A-6CEC-4C7B-B457-7FF5996BF17E}"/>
              </a:ext>
            </a:extLst>
          </p:cNvPr>
          <p:cNvSpPr>
            <a:spLocks noGrp="1"/>
          </p:cNvSpPr>
          <p:nvPr>
            <p:ph type="title"/>
          </p:nvPr>
        </p:nvSpPr>
        <p:spPr>
          <a:xfrm>
            <a:off x="457200" y="274638"/>
            <a:ext cx="8229600" cy="1143000"/>
          </a:xfrm>
        </p:spPr>
        <p:txBody>
          <a:bodyPr wrap="square" anchor="ctr">
            <a:normAutofit/>
          </a:bodyPr>
          <a:lstStyle/>
          <a:p>
            <a:pPr>
              <a:defRPr/>
            </a:pPr>
            <a:r>
              <a:rPr lang="en-US" dirty="0"/>
              <a:t>Is College Possible?</a:t>
            </a:r>
          </a:p>
        </p:txBody>
      </p:sp>
      <p:graphicFrame>
        <p:nvGraphicFramePr>
          <p:cNvPr id="9" name="Content Placeholder 2">
            <a:extLst>
              <a:ext uri="{FF2B5EF4-FFF2-40B4-BE49-F238E27FC236}">
                <a16:creationId xmlns:a16="http://schemas.microsoft.com/office/drawing/2014/main" id="{50207CD7-B1C5-461D-96DB-73801414BFC4}"/>
              </a:ext>
            </a:extLst>
          </p:cNvPr>
          <p:cNvGraphicFramePr>
            <a:graphicFrameLocks noGrp="1"/>
          </p:cNvGraphicFramePr>
          <p:nvPr>
            <p:ph idx="1"/>
            <p:extLst>
              <p:ext uri="{D42A27DB-BD31-4B8C-83A1-F6EECF244321}">
                <p14:modId xmlns:p14="http://schemas.microsoft.com/office/powerpoint/2010/main" val="209205620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BB17-ECD9-48B5-AB71-3514BCC22583}"/>
              </a:ext>
            </a:extLst>
          </p:cNvPr>
          <p:cNvSpPr>
            <a:spLocks noGrp="1"/>
          </p:cNvSpPr>
          <p:nvPr>
            <p:ph type="title"/>
          </p:nvPr>
        </p:nvSpPr>
        <p:spPr/>
        <p:txBody>
          <a:bodyPr/>
          <a:lstStyle/>
          <a:p>
            <a:pPr>
              <a:defRPr/>
            </a:pPr>
            <a:r>
              <a:rPr lang="en-US" sz="4000" dirty="0"/>
              <a:t>Transition Plan under IDEA</a:t>
            </a:r>
          </a:p>
        </p:txBody>
      </p:sp>
      <p:sp>
        <p:nvSpPr>
          <p:cNvPr id="3" name="Content Placeholder 2">
            <a:extLst>
              <a:ext uri="{FF2B5EF4-FFF2-40B4-BE49-F238E27FC236}">
                <a16:creationId xmlns:a16="http://schemas.microsoft.com/office/drawing/2014/main" id="{C535268A-B120-4F17-86F3-B41199A592C4}"/>
              </a:ext>
            </a:extLst>
          </p:cNvPr>
          <p:cNvSpPr>
            <a:spLocks noGrp="1"/>
          </p:cNvSpPr>
          <p:nvPr>
            <p:ph idx="1"/>
          </p:nvPr>
        </p:nvSpPr>
        <p:spPr/>
        <p:txBody>
          <a:bodyPr/>
          <a:lstStyle/>
          <a:p>
            <a:pPr>
              <a:defRPr/>
            </a:pPr>
            <a:r>
              <a:rPr lang="en-US" dirty="0"/>
              <a:t>First “official” step to planning what comes next</a:t>
            </a:r>
          </a:p>
          <a:p>
            <a:pPr>
              <a:defRPr/>
            </a:pPr>
            <a:r>
              <a:rPr lang="en-US" dirty="0"/>
              <a:t>In NC, should be in place by age 14</a:t>
            </a:r>
          </a:p>
          <a:p>
            <a:pPr>
              <a:defRPr/>
            </a:pPr>
            <a:r>
              <a:rPr lang="en-US" dirty="0"/>
              <a:t>May be included in annual IEP meeting</a:t>
            </a:r>
          </a:p>
          <a:p>
            <a:pPr>
              <a:defRPr/>
            </a:pPr>
            <a:r>
              <a:rPr lang="en-US" dirty="0"/>
              <a:t>Student should attend!</a:t>
            </a:r>
          </a:p>
          <a:p>
            <a:pPr>
              <a:defRPr/>
            </a:pPr>
            <a:r>
              <a:rPr lang="en-US" dirty="0"/>
              <a:t>“Movement from school to post-school activities”- post-secondary education, vocational education, supported employment, independent living, and adult services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7603A-3E93-44C6-AF05-478E14AD685C}"/>
              </a:ext>
            </a:extLst>
          </p:cNvPr>
          <p:cNvSpPr>
            <a:spLocks noGrp="1"/>
          </p:cNvSpPr>
          <p:nvPr>
            <p:ph type="title"/>
          </p:nvPr>
        </p:nvSpPr>
        <p:spPr bwMode="auto">
          <a:xfrm>
            <a:off x="457200" y="274638"/>
            <a:ext cx="8229600" cy="1143000"/>
          </a:xfrm>
          <a:prstGeom prst="rect">
            <a:avLst/>
          </a:prstGeom>
          <a:noFill/>
          <a:ln w="9525">
            <a:noFill/>
            <a:miter lim="800000"/>
            <a:headEnd/>
            <a:tailEnd/>
          </a:ln>
          <a:effectLst/>
        </p:spPr>
        <p:txBody>
          <a:bodyPr wrap="square" anchor="ctr">
            <a:normAutofit/>
          </a:bodyPr>
          <a:lstStyle/>
          <a:p>
            <a:pPr>
              <a:defRPr/>
            </a:pPr>
            <a:r>
              <a:rPr lang="en-US"/>
              <a:t>Preparing for Tran</a:t>
            </a:r>
            <a:r>
              <a:rPr lang="en-US" dirty="0"/>
              <a:t>sition</a:t>
            </a:r>
          </a:p>
        </p:txBody>
      </p:sp>
      <p:graphicFrame>
        <p:nvGraphicFramePr>
          <p:cNvPr id="5" name="Content Placeholder 2">
            <a:extLst>
              <a:ext uri="{FF2B5EF4-FFF2-40B4-BE49-F238E27FC236}">
                <a16:creationId xmlns:a16="http://schemas.microsoft.com/office/drawing/2014/main" id="{B357DDEB-5075-40B0-84B8-D28BA1052DA9}"/>
              </a:ext>
            </a:extLst>
          </p:cNvPr>
          <p:cNvGraphicFramePr>
            <a:graphicFrameLocks noGrp="1"/>
          </p:cNvGraphicFramePr>
          <p:nvPr>
            <p:ph idx="1"/>
            <p:extLst>
              <p:ext uri="{D42A27DB-BD31-4B8C-83A1-F6EECF244321}">
                <p14:modId xmlns:p14="http://schemas.microsoft.com/office/powerpoint/2010/main" val="171584419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335909DF-9428-493E-B0AC-6C908B7CE3C8}"/>
              </a:ext>
            </a:extLst>
          </p:cNvPr>
          <p:cNvSpPr>
            <a:spLocks noGrp="1"/>
          </p:cNvSpPr>
          <p:nvPr>
            <p:ph type="title"/>
          </p:nvPr>
        </p:nvSpPr>
        <p:spPr>
          <a:xfrm>
            <a:off x="457200" y="152400"/>
            <a:ext cx="8229600" cy="1066800"/>
          </a:xfrm>
        </p:spPr>
        <p:txBody>
          <a:bodyPr/>
          <a:lstStyle/>
          <a:p>
            <a:pPr>
              <a:defRPr/>
            </a:pPr>
            <a:r>
              <a:rPr lang="en-US" altLang="en-US" sz="4000" dirty="0"/>
              <a:t>Functional Skills</a:t>
            </a:r>
          </a:p>
        </p:txBody>
      </p:sp>
      <p:sp>
        <p:nvSpPr>
          <p:cNvPr id="7171" name="Content Placeholder 2">
            <a:extLst>
              <a:ext uri="{FF2B5EF4-FFF2-40B4-BE49-F238E27FC236}">
                <a16:creationId xmlns:a16="http://schemas.microsoft.com/office/drawing/2014/main" id="{882998FA-8094-42AF-9569-3779332AAB78}"/>
              </a:ext>
            </a:extLst>
          </p:cNvPr>
          <p:cNvSpPr>
            <a:spLocks noGrp="1"/>
          </p:cNvSpPr>
          <p:nvPr>
            <p:ph idx="1"/>
          </p:nvPr>
        </p:nvSpPr>
        <p:spPr>
          <a:xfrm>
            <a:off x="457200" y="1219200"/>
            <a:ext cx="8229600" cy="4906963"/>
          </a:xfrm>
        </p:spPr>
        <p:txBody>
          <a:bodyPr/>
          <a:lstStyle/>
          <a:p>
            <a:pPr>
              <a:defRPr/>
            </a:pPr>
            <a:r>
              <a:rPr lang="en-US" altLang="en-US" dirty="0"/>
              <a:t>Independent Living</a:t>
            </a:r>
          </a:p>
          <a:p>
            <a:pPr lvl="1">
              <a:defRPr/>
            </a:pPr>
            <a:r>
              <a:rPr lang="en-US" altLang="en-US" dirty="0"/>
              <a:t>Will the student be able to live in the community? What level of help might they need?</a:t>
            </a:r>
          </a:p>
          <a:p>
            <a:pPr>
              <a:defRPr/>
            </a:pPr>
            <a:r>
              <a:rPr lang="en-US" altLang="en-US" dirty="0"/>
              <a:t>Personal Hygiene</a:t>
            </a:r>
          </a:p>
          <a:p>
            <a:pPr lvl="1">
              <a:defRPr/>
            </a:pPr>
            <a:r>
              <a:rPr lang="en-US" altLang="en-US" dirty="0"/>
              <a:t>Can student independently take care of their self- care needs? What skills do they need to work on?</a:t>
            </a:r>
          </a:p>
          <a:p>
            <a:pPr>
              <a:defRPr/>
            </a:pPr>
            <a:r>
              <a:rPr lang="en-US" altLang="en-US" dirty="0"/>
              <a:t>Communication</a:t>
            </a:r>
          </a:p>
          <a:p>
            <a:pPr lvl="1">
              <a:defRPr/>
            </a:pPr>
            <a:r>
              <a:rPr lang="en-US" altLang="en-US" dirty="0"/>
              <a:t>Can student answer the phone, e-mail, make appointments? Can the student initiate asking for help? Are they able to report information?</a:t>
            </a:r>
          </a:p>
        </p:txBody>
      </p:sp>
    </p:spTree>
    <p:extLst>
      <p:ext uri="{BB962C8B-B14F-4D97-AF65-F5344CB8AC3E}">
        <p14:creationId xmlns:p14="http://schemas.microsoft.com/office/powerpoint/2010/main" val="1350667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2073</TotalTime>
  <Words>2269</Words>
  <Application>Microsoft Office PowerPoint</Application>
  <PresentationFormat>On-screen Show (4:3)</PresentationFormat>
  <Paragraphs>330</Paragraphs>
  <Slides>42</Slides>
  <Notes>36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Corbel</vt:lpstr>
      <vt:lpstr>Garamond</vt:lpstr>
      <vt:lpstr>Palatino Linotype</vt:lpstr>
      <vt:lpstr>Times New Roman</vt:lpstr>
      <vt:lpstr>Wingdings</vt:lpstr>
      <vt:lpstr>Stream</vt:lpstr>
      <vt:lpstr>Changing Paths:  Post Secondary Options/ or Pathways for Students with Disabilities </vt:lpstr>
      <vt:lpstr>Disclaimers</vt:lpstr>
      <vt:lpstr>Why We’re Here- Eric</vt:lpstr>
      <vt:lpstr>Why We’re Here- Jabreel</vt:lpstr>
      <vt:lpstr>K-12 Transition Experience</vt:lpstr>
      <vt:lpstr>Is College Possible?</vt:lpstr>
      <vt:lpstr>Transition Plan under IDEA</vt:lpstr>
      <vt:lpstr>Preparing for Transition</vt:lpstr>
      <vt:lpstr>Functional Skills</vt:lpstr>
      <vt:lpstr>Functional Skills</vt:lpstr>
      <vt:lpstr>Differences Between  High School and College</vt:lpstr>
      <vt:lpstr>How Do We Know if the Student is  Ready for College?</vt:lpstr>
      <vt:lpstr>Options of Higher Education</vt:lpstr>
      <vt:lpstr>College Support Programs</vt:lpstr>
      <vt:lpstr>Admissions Criteria:  Beyond Academics at UNC-G</vt:lpstr>
      <vt:lpstr>ICS/BA Admissions Cont.</vt:lpstr>
      <vt:lpstr>Structure of Certificate Program</vt:lpstr>
      <vt:lpstr>Full Inclusion College Experience</vt:lpstr>
      <vt:lpstr>“Lessons”</vt:lpstr>
      <vt:lpstr>Resource Notebook</vt:lpstr>
      <vt:lpstr>Leaving IDEA Behind</vt:lpstr>
      <vt:lpstr>Implications of 504 and ADA</vt:lpstr>
      <vt:lpstr>Accommodations</vt:lpstr>
      <vt:lpstr>Unreasonable Accommodations</vt:lpstr>
      <vt:lpstr>Possible Accommodations</vt:lpstr>
      <vt:lpstr>Disabilities Resource Office</vt:lpstr>
      <vt:lpstr>Learn More About Services Offered</vt:lpstr>
      <vt:lpstr>Self-Advocacy</vt:lpstr>
      <vt:lpstr>Preparing the Student for Self-Advocacy in Adulthood</vt:lpstr>
      <vt:lpstr>Challenges in College: Jabreel</vt:lpstr>
      <vt:lpstr>Support Strategies</vt:lpstr>
      <vt:lpstr>Challenges in College: Eric</vt:lpstr>
      <vt:lpstr>Support Strategies</vt:lpstr>
      <vt:lpstr>What We’ve Learned</vt:lpstr>
      <vt:lpstr>PowerPoint Presentation</vt:lpstr>
      <vt:lpstr>PowerPoint Presentation</vt:lpstr>
      <vt:lpstr>PowerPoint Presentation</vt:lpstr>
      <vt:lpstr>Where is Jabreel Now?</vt:lpstr>
      <vt:lpstr>Resources</vt:lpstr>
      <vt:lpstr>Resources</vt:lpstr>
      <vt:lpstr>Resources (Books)</vt:lpstr>
      <vt:lpstr>Resources (Books)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Paths:  Post Secondary Options/ or Pathways for Students with Disabilities</dc:title>
  <dc:creator>Baiyina Muhammad</dc:creator>
  <cp:lastModifiedBy>Robert Palmer</cp:lastModifiedBy>
  <cp:revision>76</cp:revision>
  <dcterms:created xsi:type="dcterms:W3CDTF">2021-01-28T18:29:31Z</dcterms:created>
  <dcterms:modified xsi:type="dcterms:W3CDTF">2021-04-05T14:57:52Z</dcterms:modified>
</cp:coreProperties>
</file>